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75" r:id="rId5"/>
    <p:sldId id="287" r:id="rId6"/>
    <p:sldId id="278" r:id="rId7"/>
    <p:sldId id="289" r:id="rId8"/>
    <p:sldId id="263" r:id="rId9"/>
    <p:sldId id="286" r:id="rId10"/>
    <p:sldId id="290" r:id="rId11"/>
    <p:sldId id="26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B7D87E-455C-CE66-7BB8-1F1A5389C8CE}" v="33" dt="2025-11-05T18:40:23.619"/>
    <p1510:client id="{A5852C11-035F-CE62-B404-5FE6A6107F9C}" v="435" dt="2025-11-03T21:55:33.486"/>
  </p1510:revLst>
</p1510:revInfo>
</file>

<file path=ppt/tableStyles.xml><?xml version="1.0" encoding="utf-8"?>
<a:tblStyleLst xmlns:a="http://schemas.openxmlformats.org/drawingml/2006/main" def="{125E5076-3810-47DD-B79F-674D7AD40C01}">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13" autoAdjust="0"/>
    <p:restoredTop sz="94630" autoAdjust="0"/>
  </p:normalViewPr>
  <p:slideViewPr>
    <p:cSldViewPr snapToGrid="0">
      <p:cViewPr>
        <p:scale>
          <a:sx n="100" d="100"/>
          <a:sy n="100" d="100"/>
        </p:scale>
        <p:origin x="101" y="-54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D9FFCF-94C1-4977-88B3-E48C9013FEB6}" type="datetimeFigureOut">
              <a:rPr lang="en-US" smtClean="0"/>
              <a:t>11/5/2025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7E48D1-FA17-4B0C-9EED-C23B2F50007B}" type="slidenum">
              <a:rPr lang="en-US" smtClean="0"/>
              <a:t>‹#›</a:t>
            </a:fld>
            <a:endParaRPr lang="en-US" dirty="0"/>
          </a:p>
        </p:txBody>
      </p:sp>
    </p:spTree>
    <p:extLst>
      <p:ext uri="{BB962C8B-B14F-4D97-AF65-F5344CB8AC3E}">
        <p14:creationId xmlns:p14="http://schemas.microsoft.com/office/powerpoint/2010/main" val="2484855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Observation: Reveals strong relationships between certain variables, guiding feature selection.</a:t>
            </a:r>
          </a:p>
        </p:txBody>
      </p:sp>
      <p:sp>
        <p:nvSpPr>
          <p:cNvPr id="4" name="Slide Number Placeholder 3"/>
          <p:cNvSpPr>
            <a:spLocks noGrp="1"/>
          </p:cNvSpPr>
          <p:nvPr>
            <p:ph type="sldNum" sz="quarter" idx="5"/>
          </p:nvPr>
        </p:nvSpPr>
        <p:spPr/>
        <p:txBody>
          <a:bodyPr/>
          <a:lstStyle/>
          <a:p>
            <a:fld id="{477E48D1-FA17-4B0C-9EED-C23B2F50007B}" type="slidenum">
              <a:rPr lang="en-US" smtClean="0"/>
              <a:t>3</a:t>
            </a:fld>
            <a:endParaRPr lang="en-US" dirty="0"/>
          </a:p>
        </p:txBody>
      </p:sp>
    </p:spTree>
    <p:extLst>
      <p:ext uri="{BB962C8B-B14F-4D97-AF65-F5344CB8AC3E}">
        <p14:creationId xmlns:p14="http://schemas.microsoft.com/office/powerpoint/2010/main" val="1137803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Observation: Low RMSE indicates good model fit and generalization.</a:t>
            </a:r>
          </a:p>
          <a:p>
            <a:r>
              <a:rPr lang="en-US" dirty="0"/>
              <a:t>The plot shows how closely the model's predictions align with the actual values in the test set.</a:t>
            </a:r>
            <a:endParaRPr lang="en-US" dirty="0">
              <a:ea typeface="Calibri"/>
              <a:cs typeface="Calibri"/>
            </a:endParaRPr>
          </a:p>
          <a:p>
            <a:r>
              <a:rPr lang="en-US" dirty="0"/>
              <a:t>Root mean square error or root mean square deviation is </a:t>
            </a:r>
            <a:r>
              <a:rPr lang="en-US" i="1" dirty="0"/>
              <a:t>one of the most commonly used measures for evaluating the quality of predictions</a:t>
            </a:r>
            <a:r>
              <a:rPr lang="en-US" dirty="0"/>
              <a:t>.</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477E48D1-FA17-4B0C-9EED-C23B2F50007B}" type="slidenum">
              <a:rPr lang="en-US" smtClean="0"/>
              <a:t>4</a:t>
            </a:fld>
            <a:endParaRPr lang="en-US" dirty="0"/>
          </a:p>
        </p:txBody>
      </p:sp>
    </p:spTree>
    <p:extLst>
      <p:ext uri="{BB962C8B-B14F-4D97-AF65-F5344CB8AC3E}">
        <p14:creationId xmlns:p14="http://schemas.microsoft.com/office/powerpoint/2010/main" val="3599854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Dataset: </a:t>
            </a:r>
            <a:r>
              <a:rPr lang="en-US" dirty="0"/>
              <a:t>make moons</a:t>
            </a:r>
          </a:p>
          <a:p>
            <a:endParaRPr lang="en-US" dirty="0">
              <a:ea typeface="Calibri"/>
              <a:cs typeface="Calibri"/>
            </a:endParaRPr>
          </a:p>
          <a:p>
            <a:pPr marL="171450" indent="-171450">
              <a:buFont typeface="Wingdings"/>
              <a:buChar char="Ø"/>
            </a:pPr>
            <a:r>
              <a:rPr lang="en-US" dirty="0"/>
              <a:t>The Decision Boundary is the line where the model's predicted probability of belonging to one class is equal to the probability of belonging to the other class </a:t>
            </a:r>
            <a:endParaRPr lang="en-US" dirty="0">
              <a:ea typeface="Calibri"/>
              <a:cs typeface="Calibri"/>
            </a:endParaRPr>
          </a:p>
          <a:p>
            <a:pPr marL="171450" indent="-171450">
              <a:buFont typeface="Wingdings"/>
              <a:buChar char="Ø"/>
            </a:pPr>
            <a:r>
              <a:rPr lang="en-US" dirty="0"/>
              <a:t>Points on one side of the boundary are classified as one class, and points on the other side are classified as the other class. The shape of the decision boundary reflects how the model has learned to separate the two classes based on the features.</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477E48D1-FA17-4B0C-9EED-C23B2F50007B}" type="slidenum">
              <a:rPr lang="en-US" smtClean="0"/>
              <a:t>5</a:t>
            </a:fld>
            <a:endParaRPr lang="en-US" dirty="0"/>
          </a:p>
        </p:txBody>
      </p:sp>
    </p:spTree>
    <p:extLst>
      <p:ext uri="{BB962C8B-B14F-4D97-AF65-F5344CB8AC3E}">
        <p14:creationId xmlns:p14="http://schemas.microsoft.com/office/powerpoint/2010/main" val="3367149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Observation: Highlights correct vs incorrect classifications and class balance.</a:t>
            </a:r>
          </a:p>
          <a:p>
            <a:pPr marL="171450" indent="-171450">
              <a:buFont typeface="Wingdings"/>
              <a:buChar char="Ø"/>
            </a:pPr>
            <a:r>
              <a:rPr lang="en-US"/>
              <a:t>This score tells us that the model correctly classified 80% of the instances in the test set.</a:t>
            </a:r>
          </a:p>
          <a:p>
            <a:pPr marL="171450" indent="-171450">
              <a:buFont typeface="Wingdings"/>
              <a:buChar char="Ø"/>
            </a:pPr>
            <a:r>
              <a:rPr lang="en-US" b="1" dirty="0"/>
              <a:t>Confusion Matrix:</a:t>
            </a:r>
            <a:r>
              <a:rPr lang="en-US" dirty="0"/>
              <a:t> This gives you a more detailed breakdown of where the 20% errors occurred. By looking at the numbers in the confusion matrix (True Positives, True Negatives, False Positives, False Negatives), you can see specifically how many instances of each class were correctly and incorrectly classified. For example, you can see how many times the model predicted positive when it was actually negative (False Positives) and how many times it predicted negative when it was actually positive (False Negatives).</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477E48D1-FA17-4B0C-9EED-C23B2F50007B}" type="slidenum">
              <a:rPr lang="en-US" smtClean="0"/>
              <a:t>6</a:t>
            </a:fld>
            <a:endParaRPr lang="en-US" dirty="0"/>
          </a:p>
        </p:txBody>
      </p:sp>
    </p:spTree>
    <p:extLst>
      <p:ext uri="{BB962C8B-B14F-4D97-AF65-F5344CB8AC3E}">
        <p14:creationId xmlns:p14="http://schemas.microsoft.com/office/powerpoint/2010/main" val="35376966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Future improvements: Hyperparameter tuning and larger datasets.</a:t>
            </a:r>
          </a:p>
          <a:p>
            <a:pPr marL="171450" indent="-171450">
              <a:buFont typeface="Wingdings"/>
              <a:buChar char="Ø"/>
            </a:pPr>
            <a:r>
              <a:rPr lang="en-US" dirty="0">
                <a:ea typeface="Calibri"/>
                <a:cs typeface="Calibri"/>
              </a:rPr>
              <a:t>Hyperparameter: </a:t>
            </a:r>
            <a:r>
              <a:rPr lang="en-US" dirty="0"/>
              <a:t>Adjusting the model’s settings (like learning rate, number of neighbors, regularization strength, etc.) to find the best-performing combination.</a:t>
            </a:r>
            <a:endParaRPr lang="en-US" dirty="0">
              <a:ea typeface="Calibri"/>
              <a:cs typeface="Calibri"/>
            </a:endParaRPr>
          </a:p>
          <a:p>
            <a:pPr marL="171450" indent="-171450">
              <a:buFont typeface="Wingdings"/>
              <a:buChar char="Ø"/>
            </a:pPr>
            <a:r>
              <a:rPr lang="en-US" dirty="0">
                <a:ea typeface="Calibri"/>
                <a:cs typeface="Calibri"/>
              </a:rPr>
              <a:t>Larger datasets </a:t>
            </a:r>
            <a:r>
              <a:rPr lang="en-US" dirty="0"/>
              <a:t>will have data to give the model a broader understanding, improves generalization  (the model is less likely to memorize and more likely to learn.)</a:t>
            </a:r>
            <a:endParaRPr lang="en-US" b="1" dirty="0">
              <a:ea typeface="Calibri"/>
              <a:cs typeface="Calibri"/>
            </a:endParaRPr>
          </a:p>
          <a:p>
            <a:pPr marL="171450" indent="-171450">
              <a:buFont typeface="Wingdings"/>
              <a:buChar char="Ø"/>
            </a:pPr>
            <a:endParaRPr lang="en-US" dirty="0">
              <a:ea typeface="Calibri"/>
              <a:cs typeface="Calibri"/>
            </a:endParaRPr>
          </a:p>
        </p:txBody>
      </p:sp>
      <p:sp>
        <p:nvSpPr>
          <p:cNvPr id="4" name="Slide Number Placeholder 3"/>
          <p:cNvSpPr>
            <a:spLocks noGrp="1"/>
          </p:cNvSpPr>
          <p:nvPr>
            <p:ph type="sldNum" sz="quarter" idx="5"/>
          </p:nvPr>
        </p:nvSpPr>
        <p:spPr/>
        <p:txBody>
          <a:bodyPr/>
          <a:lstStyle/>
          <a:p>
            <a:fld id="{477E48D1-FA17-4B0C-9EED-C23B2F50007B}" type="slidenum">
              <a:rPr lang="en-US" smtClean="0"/>
              <a:t>7</a:t>
            </a:fld>
            <a:endParaRPr lang="en-US" dirty="0"/>
          </a:p>
        </p:txBody>
      </p:sp>
    </p:spTree>
    <p:extLst>
      <p:ext uri="{BB962C8B-B14F-4D97-AF65-F5344CB8AC3E}">
        <p14:creationId xmlns:p14="http://schemas.microsoft.com/office/powerpoint/2010/main" val="40731935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pic>
        <p:nvPicPr>
          <p:cNvPr id="5" name="Picture 4" descr="A black and green floral design&#10;&#10;AI-generated content may be incorrect.">
            <a:extLst>
              <a:ext uri="{FF2B5EF4-FFF2-40B4-BE49-F238E27FC236}">
                <a16:creationId xmlns:a16="http://schemas.microsoft.com/office/drawing/2014/main" id="{54446612-2994-0694-47F1-DBD09A2C7C3D}"/>
              </a:ext>
            </a:extLst>
          </p:cNvPr>
          <p:cNvPicPr>
            <a:picLocks noChangeAspect="1"/>
          </p:cNvPicPr>
          <p:nvPr userDrawn="1"/>
        </p:nvPicPr>
        <p:blipFill>
          <a:blip r:embed="rId2"/>
          <a:stretch>
            <a:fillRect/>
          </a:stretch>
        </p:blipFill>
        <p:spPr>
          <a:xfrm>
            <a:off x="0" y="1581"/>
            <a:ext cx="12192000" cy="6854838"/>
          </a:xfrm>
          <a:prstGeom prst="rect">
            <a:avLst/>
          </a:prstGeom>
        </p:spPr>
      </p:pic>
      <p:sp>
        <p:nvSpPr>
          <p:cNvPr id="8" name="Rectangle 7">
            <a:extLst>
              <a:ext uri="{FF2B5EF4-FFF2-40B4-BE49-F238E27FC236}">
                <a16:creationId xmlns:a16="http://schemas.microsoft.com/office/drawing/2014/main" id="{656E6E44-FB94-EDA0-C5FF-BD06F2490BC3}"/>
              </a:ext>
            </a:extLst>
          </p:cNvPr>
          <p:cNvSpPr/>
          <p:nvPr/>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sp>
        <p:nvSpPr>
          <p:cNvPr id="31" name="Freeform: Shape 30">
            <a:extLst>
              <a:ext uri="{FF2B5EF4-FFF2-40B4-BE49-F238E27FC236}">
                <a16:creationId xmlns:a16="http://schemas.microsoft.com/office/drawing/2014/main" id="{70251E71-28F4-9621-1E4B-D727DE8A631C}"/>
              </a:ext>
            </a:extLst>
          </p:cNvPr>
          <p:cNvSpPr/>
          <p:nvPr/>
        </p:nvSpPr>
        <p:spPr>
          <a:xfrm>
            <a:off x="2718364" y="4766424"/>
            <a:ext cx="1271713" cy="825963"/>
          </a:xfrm>
          <a:custGeom>
            <a:avLst/>
            <a:gdLst>
              <a:gd name="connsiteX0" fmla="*/ 638227 w 1271713"/>
              <a:gd name="connsiteY0" fmla="*/ 635140 h 825963"/>
              <a:gd name="connsiteX1" fmla="*/ 650963 w 1271713"/>
              <a:gd name="connsiteY1" fmla="*/ 677987 h 825963"/>
              <a:gd name="connsiteX2" fmla="*/ 657331 w 1271713"/>
              <a:gd name="connsiteY2" fmla="*/ 718313 h 825963"/>
              <a:gd name="connsiteX3" fmla="*/ 636954 w 1271713"/>
              <a:gd name="connsiteY3" fmla="*/ 746038 h 825963"/>
              <a:gd name="connsiteX4" fmla="*/ 619124 w 1271713"/>
              <a:gd name="connsiteY4" fmla="*/ 723354 h 825963"/>
              <a:gd name="connsiteX5" fmla="*/ 622944 w 1271713"/>
              <a:gd name="connsiteY5" fmla="*/ 680507 h 825963"/>
              <a:gd name="connsiteX6" fmla="*/ 638227 w 1271713"/>
              <a:gd name="connsiteY6" fmla="*/ 635140 h 825963"/>
              <a:gd name="connsiteX7" fmla="*/ 561813 w 1271713"/>
              <a:gd name="connsiteY7" fmla="*/ 529283 h 825963"/>
              <a:gd name="connsiteX8" fmla="*/ 547804 w 1271713"/>
              <a:gd name="connsiteY8" fmla="*/ 574650 h 825963"/>
              <a:gd name="connsiteX9" fmla="*/ 527427 w 1271713"/>
              <a:gd name="connsiteY9" fmla="*/ 614977 h 825963"/>
              <a:gd name="connsiteX10" fmla="*/ 495588 w 1271713"/>
              <a:gd name="connsiteY10" fmla="*/ 630099 h 825963"/>
              <a:gd name="connsiteX11" fmla="*/ 494314 w 1271713"/>
              <a:gd name="connsiteY11" fmla="*/ 592293 h 825963"/>
              <a:gd name="connsiteX12" fmla="*/ 523606 w 1271713"/>
              <a:gd name="connsiteY12" fmla="*/ 560788 h 825963"/>
              <a:gd name="connsiteX13" fmla="*/ 561813 w 1271713"/>
              <a:gd name="connsiteY13" fmla="*/ 529283 h 825963"/>
              <a:gd name="connsiteX14" fmla="*/ 710821 w 1271713"/>
              <a:gd name="connsiteY14" fmla="*/ 525503 h 825963"/>
              <a:gd name="connsiteX15" fmla="*/ 749028 w 1271713"/>
              <a:gd name="connsiteY15" fmla="*/ 557008 h 825963"/>
              <a:gd name="connsiteX16" fmla="*/ 779594 w 1271713"/>
              <a:gd name="connsiteY16" fmla="*/ 589773 h 825963"/>
              <a:gd name="connsiteX17" fmla="*/ 778320 w 1271713"/>
              <a:gd name="connsiteY17" fmla="*/ 627579 h 825963"/>
              <a:gd name="connsiteX18" fmla="*/ 745207 w 1271713"/>
              <a:gd name="connsiteY18" fmla="*/ 611197 h 825963"/>
              <a:gd name="connsiteX19" fmla="*/ 724830 w 1271713"/>
              <a:gd name="connsiteY19" fmla="*/ 570870 h 825963"/>
              <a:gd name="connsiteX20" fmla="*/ 710821 w 1271713"/>
              <a:gd name="connsiteY20" fmla="*/ 525503 h 825963"/>
              <a:gd name="connsiteX21" fmla="*/ 644595 w 1271713"/>
              <a:gd name="connsiteY21" fmla="*/ 422166 h 825963"/>
              <a:gd name="connsiteX22" fmla="*/ 695538 w 1271713"/>
              <a:gd name="connsiteY22" fmla="*/ 536844 h 825963"/>
              <a:gd name="connsiteX23" fmla="*/ 676434 w 1271713"/>
              <a:gd name="connsiteY23" fmla="*/ 599854 h 825963"/>
              <a:gd name="connsiteX24" fmla="*/ 629312 w 1271713"/>
              <a:gd name="connsiteY24" fmla="*/ 620017 h 825963"/>
              <a:gd name="connsiteX25" fmla="*/ 601294 w 1271713"/>
              <a:gd name="connsiteY25" fmla="*/ 602374 h 825963"/>
              <a:gd name="connsiteX26" fmla="*/ 584737 w 1271713"/>
              <a:gd name="connsiteY26" fmla="*/ 507860 h 825963"/>
              <a:gd name="connsiteX27" fmla="*/ 631859 w 1271713"/>
              <a:gd name="connsiteY27" fmla="*/ 423426 h 825963"/>
              <a:gd name="connsiteX28" fmla="*/ 622944 w 1271713"/>
              <a:gd name="connsiteY28" fmla="*/ 452411 h 825963"/>
              <a:gd name="connsiteX29" fmla="*/ 615303 w 1271713"/>
              <a:gd name="connsiteY29" fmla="*/ 485176 h 825963"/>
              <a:gd name="connsiteX30" fmla="*/ 624218 w 1271713"/>
              <a:gd name="connsiteY30" fmla="*/ 540625 h 825963"/>
              <a:gd name="connsiteX31" fmla="*/ 653510 w 1271713"/>
              <a:gd name="connsiteY31" fmla="*/ 536844 h 825963"/>
              <a:gd name="connsiteX32" fmla="*/ 662425 w 1271713"/>
              <a:gd name="connsiteY32" fmla="*/ 500298 h 825963"/>
              <a:gd name="connsiteX33" fmla="*/ 656057 w 1271713"/>
              <a:gd name="connsiteY33" fmla="*/ 458712 h 825963"/>
              <a:gd name="connsiteX34" fmla="*/ 644595 w 1271713"/>
              <a:gd name="connsiteY34" fmla="*/ 422166 h 825963"/>
              <a:gd name="connsiteX35" fmla="*/ 639501 w 1271713"/>
              <a:gd name="connsiteY35" fmla="*/ 239438 h 825963"/>
              <a:gd name="connsiteX36" fmla="*/ 643321 w 1271713"/>
              <a:gd name="connsiteY36" fmla="*/ 243219 h 825963"/>
              <a:gd name="connsiteX37" fmla="*/ 659878 w 1271713"/>
              <a:gd name="connsiteY37" fmla="*/ 260861 h 825963"/>
              <a:gd name="connsiteX38" fmla="*/ 681528 w 1271713"/>
              <a:gd name="connsiteY38" fmla="*/ 288586 h 825963"/>
              <a:gd name="connsiteX39" fmla="*/ 695538 w 1271713"/>
              <a:gd name="connsiteY39" fmla="*/ 322611 h 825963"/>
              <a:gd name="connsiteX40" fmla="*/ 654784 w 1271713"/>
              <a:gd name="connsiteY40" fmla="*/ 310009 h 825963"/>
              <a:gd name="connsiteX41" fmla="*/ 664972 w 1271713"/>
              <a:gd name="connsiteY41" fmla="*/ 323871 h 825963"/>
              <a:gd name="connsiteX42" fmla="*/ 677708 w 1271713"/>
              <a:gd name="connsiteY42" fmla="*/ 342774 h 825963"/>
              <a:gd name="connsiteX43" fmla="*/ 681528 w 1271713"/>
              <a:gd name="connsiteY43" fmla="*/ 362937 h 825963"/>
              <a:gd name="connsiteX44" fmla="*/ 666246 w 1271713"/>
              <a:gd name="connsiteY44" fmla="*/ 367978 h 825963"/>
              <a:gd name="connsiteX45" fmla="*/ 663698 w 1271713"/>
              <a:gd name="connsiteY45" fmla="*/ 365458 h 825963"/>
              <a:gd name="connsiteX46" fmla="*/ 656057 w 1271713"/>
              <a:gd name="connsiteY46" fmla="*/ 357897 h 825963"/>
              <a:gd name="connsiteX47" fmla="*/ 647142 w 1271713"/>
              <a:gd name="connsiteY47" fmla="*/ 347815 h 825963"/>
              <a:gd name="connsiteX48" fmla="*/ 638227 w 1271713"/>
              <a:gd name="connsiteY48" fmla="*/ 417126 h 825963"/>
              <a:gd name="connsiteX49" fmla="*/ 634406 w 1271713"/>
              <a:gd name="connsiteY49" fmla="*/ 415866 h 825963"/>
              <a:gd name="connsiteX50" fmla="*/ 635680 w 1271713"/>
              <a:gd name="connsiteY50" fmla="*/ 350335 h 825963"/>
              <a:gd name="connsiteX51" fmla="*/ 625491 w 1271713"/>
              <a:gd name="connsiteY51" fmla="*/ 361677 h 825963"/>
              <a:gd name="connsiteX52" fmla="*/ 617850 w 1271713"/>
              <a:gd name="connsiteY52" fmla="*/ 367978 h 825963"/>
              <a:gd name="connsiteX53" fmla="*/ 615303 w 1271713"/>
              <a:gd name="connsiteY53" fmla="*/ 369238 h 825963"/>
              <a:gd name="connsiteX54" fmla="*/ 600020 w 1271713"/>
              <a:gd name="connsiteY54" fmla="*/ 364198 h 825963"/>
              <a:gd name="connsiteX55" fmla="*/ 603841 w 1271713"/>
              <a:gd name="connsiteY55" fmla="*/ 344034 h 825963"/>
              <a:gd name="connsiteX56" fmla="*/ 616577 w 1271713"/>
              <a:gd name="connsiteY56" fmla="*/ 325132 h 825963"/>
              <a:gd name="connsiteX57" fmla="*/ 626765 w 1271713"/>
              <a:gd name="connsiteY57" fmla="*/ 311269 h 825963"/>
              <a:gd name="connsiteX58" fmla="*/ 586011 w 1271713"/>
              <a:gd name="connsiteY58" fmla="*/ 323871 h 825963"/>
              <a:gd name="connsiteX59" fmla="*/ 596199 w 1271713"/>
              <a:gd name="connsiteY59" fmla="*/ 289846 h 825963"/>
              <a:gd name="connsiteX60" fmla="*/ 617850 w 1271713"/>
              <a:gd name="connsiteY60" fmla="*/ 262122 h 825963"/>
              <a:gd name="connsiteX61" fmla="*/ 634406 w 1271713"/>
              <a:gd name="connsiteY61" fmla="*/ 244479 h 825963"/>
              <a:gd name="connsiteX62" fmla="*/ 639501 w 1271713"/>
              <a:gd name="connsiteY62" fmla="*/ 239438 h 825963"/>
              <a:gd name="connsiteX63" fmla="*/ 586012 w 1271713"/>
              <a:gd name="connsiteY63" fmla="*/ 230616 h 825963"/>
              <a:gd name="connsiteX64" fmla="*/ 573276 w 1271713"/>
              <a:gd name="connsiteY64" fmla="*/ 270942 h 825963"/>
              <a:gd name="connsiteX65" fmla="*/ 555446 w 1271713"/>
              <a:gd name="connsiteY65" fmla="*/ 304968 h 825963"/>
              <a:gd name="connsiteX66" fmla="*/ 527428 w 1271713"/>
              <a:gd name="connsiteY66" fmla="*/ 320090 h 825963"/>
              <a:gd name="connsiteX67" fmla="*/ 524880 w 1271713"/>
              <a:gd name="connsiteY67" fmla="*/ 288585 h 825963"/>
              <a:gd name="connsiteX68" fmla="*/ 551625 w 1271713"/>
              <a:gd name="connsiteY68" fmla="*/ 259601 h 825963"/>
              <a:gd name="connsiteX69" fmla="*/ 586012 w 1271713"/>
              <a:gd name="connsiteY69" fmla="*/ 230616 h 825963"/>
              <a:gd name="connsiteX70" fmla="*/ 687896 w 1271713"/>
              <a:gd name="connsiteY70" fmla="*/ 228096 h 825963"/>
              <a:gd name="connsiteX71" fmla="*/ 722282 w 1271713"/>
              <a:gd name="connsiteY71" fmla="*/ 255820 h 825963"/>
              <a:gd name="connsiteX72" fmla="*/ 747754 w 1271713"/>
              <a:gd name="connsiteY72" fmla="*/ 284805 h 825963"/>
              <a:gd name="connsiteX73" fmla="*/ 746480 w 1271713"/>
              <a:gd name="connsiteY73" fmla="*/ 317570 h 825963"/>
              <a:gd name="connsiteX74" fmla="*/ 718462 w 1271713"/>
              <a:gd name="connsiteY74" fmla="*/ 302448 h 825963"/>
              <a:gd name="connsiteX75" fmla="*/ 700632 w 1271713"/>
              <a:gd name="connsiteY75" fmla="*/ 268422 h 825963"/>
              <a:gd name="connsiteX76" fmla="*/ 687896 w 1271713"/>
              <a:gd name="connsiteY76" fmla="*/ 228096 h 825963"/>
              <a:gd name="connsiteX77" fmla="*/ 1227888 w 1271713"/>
              <a:gd name="connsiteY77" fmla="*/ 215494 h 825963"/>
              <a:gd name="connsiteX78" fmla="*/ 1241897 w 1271713"/>
              <a:gd name="connsiteY78" fmla="*/ 244479 h 825963"/>
              <a:gd name="connsiteX79" fmla="*/ 1227888 w 1271713"/>
              <a:gd name="connsiteY79" fmla="*/ 215494 h 825963"/>
              <a:gd name="connsiteX80" fmla="*/ 696811 w 1271713"/>
              <a:gd name="connsiteY80" fmla="*/ 127280 h 825963"/>
              <a:gd name="connsiteX81" fmla="*/ 657330 w 1271713"/>
              <a:gd name="connsiteY81" fmla="*/ 133581 h 825963"/>
              <a:gd name="connsiteX82" fmla="*/ 696811 w 1271713"/>
              <a:gd name="connsiteY82" fmla="*/ 127280 h 825963"/>
              <a:gd name="connsiteX83" fmla="*/ 639500 w 1271713"/>
              <a:gd name="connsiteY83" fmla="*/ 126020 h 825963"/>
              <a:gd name="connsiteX84" fmla="*/ 638227 w 1271713"/>
              <a:gd name="connsiteY84" fmla="*/ 153744 h 825963"/>
              <a:gd name="connsiteX85" fmla="*/ 644595 w 1271713"/>
              <a:gd name="connsiteY85" fmla="*/ 127280 h 825963"/>
              <a:gd name="connsiteX86" fmla="*/ 639500 w 1271713"/>
              <a:gd name="connsiteY86" fmla="*/ 126020 h 825963"/>
              <a:gd name="connsiteX87" fmla="*/ 579643 w 1271713"/>
              <a:gd name="connsiteY87" fmla="*/ 126020 h 825963"/>
              <a:gd name="connsiteX88" fmla="*/ 620397 w 1271713"/>
              <a:gd name="connsiteY88" fmla="*/ 133581 h 825963"/>
              <a:gd name="connsiteX89" fmla="*/ 579643 w 1271713"/>
              <a:gd name="connsiteY89" fmla="*/ 126020 h 825963"/>
              <a:gd name="connsiteX90" fmla="*/ 721009 w 1271713"/>
              <a:gd name="connsiteY90" fmla="*/ 120979 h 825963"/>
              <a:gd name="connsiteX91" fmla="*/ 700632 w 1271713"/>
              <a:gd name="connsiteY91" fmla="*/ 139882 h 825963"/>
              <a:gd name="connsiteX92" fmla="*/ 721009 w 1271713"/>
              <a:gd name="connsiteY92" fmla="*/ 120979 h 825963"/>
              <a:gd name="connsiteX93" fmla="*/ 726103 w 1271713"/>
              <a:gd name="connsiteY93" fmla="*/ 119719 h 825963"/>
              <a:gd name="connsiteX94" fmla="*/ 713367 w 1271713"/>
              <a:gd name="connsiteY94" fmla="*/ 139882 h 825963"/>
              <a:gd name="connsiteX95" fmla="*/ 726103 w 1271713"/>
              <a:gd name="connsiteY95" fmla="*/ 119719 h 825963"/>
              <a:gd name="connsiteX96" fmla="*/ 689170 w 1271713"/>
              <a:gd name="connsiteY96" fmla="*/ 112158 h 825963"/>
              <a:gd name="connsiteX97" fmla="*/ 653510 w 1271713"/>
              <a:gd name="connsiteY97" fmla="*/ 128541 h 825963"/>
              <a:gd name="connsiteX98" fmla="*/ 689170 w 1271713"/>
              <a:gd name="connsiteY98" fmla="*/ 112158 h 825963"/>
              <a:gd name="connsiteX99" fmla="*/ 588558 w 1271713"/>
              <a:gd name="connsiteY99" fmla="*/ 110898 h 825963"/>
              <a:gd name="connsiteX100" fmla="*/ 622944 w 1271713"/>
              <a:gd name="connsiteY100" fmla="*/ 127280 h 825963"/>
              <a:gd name="connsiteX101" fmla="*/ 588558 w 1271713"/>
              <a:gd name="connsiteY101" fmla="*/ 110898 h 825963"/>
              <a:gd name="connsiteX102" fmla="*/ 659878 w 1271713"/>
              <a:gd name="connsiteY102" fmla="*/ 57969 h 825963"/>
              <a:gd name="connsiteX103" fmla="*/ 669102 w 1271713"/>
              <a:gd name="connsiteY103" fmla="*/ 70401 h 825963"/>
              <a:gd name="connsiteX104" fmla="*/ 668792 w 1271713"/>
              <a:gd name="connsiteY104" fmla="*/ 85694 h 825963"/>
              <a:gd name="connsiteX105" fmla="*/ 669111 w 1271713"/>
              <a:gd name="connsiteY105" fmla="*/ 70414 h 825963"/>
              <a:gd name="connsiteX106" fmla="*/ 669102 w 1271713"/>
              <a:gd name="connsiteY106" fmla="*/ 70401 h 825963"/>
              <a:gd name="connsiteX107" fmla="*/ 669111 w 1271713"/>
              <a:gd name="connsiteY107" fmla="*/ 69941 h 825963"/>
              <a:gd name="connsiteX108" fmla="*/ 659878 w 1271713"/>
              <a:gd name="connsiteY108" fmla="*/ 57969 h 825963"/>
              <a:gd name="connsiteX109" fmla="*/ 259978 w 1271713"/>
              <a:gd name="connsiteY109" fmla="*/ 54189 h 825963"/>
              <a:gd name="connsiteX110" fmla="*/ 187385 w 1271713"/>
              <a:gd name="connsiteY110" fmla="*/ 118459 h 825963"/>
              <a:gd name="connsiteX111" fmla="*/ 259978 w 1271713"/>
              <a:gd name="connsiteY111" fmla="*/ 54189 h 825963"/>
              <a:gd name="connsiteX112" fmla="*/ 617850 w 1271713"/>
              <a:gd name="connsiteY112" fmla="*/ 44107 h 825963"/>
              <a:gd name="connsiteX113" fmla="*/ 642048 w 1271713"/>
              <a:gd name="connsiteY113" fmla="*/ 64270 h 825963"/>
              <a:gd name="connsiteX114" fmla="*/ 666245 w 1271713"/>
              <a:gd name="connsiteY114" fmla="*/ 44107 h 825963"/>
              <a:gd name="connsiteX115" fmla="*/ 681528 w 1271713"/>
              <a:gd name="connsiteY115" fmla="*/ 73092 h 825963"/>
              <a:gd name="connsiteX116" fmla="*/ 713367 w 1271713"/>
              <a:gd name="connsiteY116" fmla="*/ 70571 h 825963"/>
              <a:gd name="connsiteX117" fmla="*/ 709547 w 1271713"/>
              <a:gd name="connsiteY117" fmla="*/ 103337 h 825963"/>
              <a:gd name="connsiteX118" fmla="*/ 740112 w 1271713"/>
              <a:gd name="connsiteY118" fmla="*/ 115939 h 825963"/>
              <a:gd name="connsiteX119" fmla="*/ 721009 w 1271713"/>
              <a:gd name="connsiteY119" fmla="*/ 141143 h 825963"/>
              <a:gd name="connsiteX120" fmla="*/ 738839 w 1271713"/>
              <a:gd name="connsiteY120" fmla="*/ 167607 h 825963"/>
              <a:gd name="connsiteX121" fmla="*/ 708273 w 1271713"/>
              <a:gd name="connsiteY121" fmla="*/ 180209 h 825963"/>
              <a:gd name="connsiteX122" fmla="*/ 712094 w 1271713"/>
              <a:gd name="connsiteY122" fmla="*/ 214234 h 825963"/>
              <a:gd name="connsiteX123" fmla="*/ 680255 w 1271713"/>
              <a:gd name="connsiteY123" fmla="*/ 210453 h 825963"/>
              <a:gd name="connsiteX124" fmla="*/ 663698 w 1271713"/>
              <a:gd name="connsiteY124" fmla="*/ 239438 h 825963"/>
              <a:gd name="connsiteX125" fmla="*/ 639500 w 1271713"/>
              <a:gd name="connsiteY125" fmla="*/ 218015 h 825963"/>
              <a:gd name="connsiteX126" fmla="*/ 615303 w 1271713"/>
              <a:gd name="connsiteY126" fmla="*/ 239438 h 825963"/>
              <a:gd name="connsiteX127" fmla="*/ 598746 w 1271713"/>
              <a:gd name="connsiteY127" fmla="*/ 210453 h 825963"/>
              <a:gd name="connsiteX128" fmla="*/ 566907 w 1271713"/>
              <a:gd name="connsiteY128" fmla="*/ 212974 h 825963"/>
              <a:gd name="connsiteX129" fmla="*/ 570728 w 1271713"/>
              <a:gd name="connsiteY129" fmla="*/ 178948 h 825963"/>
              <a:gd name="connsiteX130" fmla="*/ 540162 w 1271713"/>
              <a:gd name="connsiteY130" fmla="*/ 168867 h 825963"/>
              <a:gd name="connsiteX131" fmla="*/ 554172 w 1271713"/>
              <a:gd name="connsiteY131" fmla="*/ 143663 h 825963"/>
              <a:gd name="connsiteX132" fmla="*/ 560539 w 1271713"/>
              <a:gd name="connsiteY132" fmla="*/ 141143 h 825963"/>
              <a:gd name="connsiteX133" fmla="*/ 542709 w 1271713"/>
              <a:gd name="connsiteY133" fmla="*/ 114678 h 825963"/>
              <a:gd name="connsiteX134" fmla="*/ 573275 w 1271713"/>
              <a:gd name="connsiteY134" fmla="*/ 102076 h 825963"/>
              <a:gd name="connsiteX135" fmla="*/ 569454 w 1271713"/>
              <a:gd name="connsiteY135" fmla="*/ 69311 h 825963"/>
              <a:gd name="connsiteX136" fmla="*/ 573275 w 1271713"/>
              <a:gd name="connsiteY136" fmla="*/ 66791 h 825963"/>
              <a:gd name="connsiteX137" fmla="*/ 601294 w 1271713"/>
              <a:gd name="connsiteY137" fmla="*/ 73092 h 825963"/>
              <a:gd name="connsiteX138" fmla="*/ 617850 w 1271713"/>
              <a:gd name="connsiteY138" fmla="*/ 44107 h 825963"/>
              <a:gd name="connsiteX139" fmla="*/ 945156 w 1271713"/>
              <a:gd name="connsiteY139" fmla="*/ 0 h 825963"/>
              <a:gd name="connsiteX140" fmla="*/ 984637 w 1271713"/>
              <a:gd name="connsiteY140" fmla="*/ 46627 h 825963"/>
              <a:gd name="connsiteX141" fmla="*/ 991005 w 1271713"/>
              <a:gd name="connsiteY141" fmla="*/ 152484 h 825963"/>
              <a:gd name="connsiteX142" fmla="*/ 918411 w 1271713"/>
              <a:gd name="connsiteY142" fmla="*/ 214234 h 825963"/>
              <a:gd name="connsiteX143" fmla="*/ 1001193 w 1271713"/>
              <a:gd name="connsiteY143" fmla="*/ 157525 h 825963"/>
              <a:gd name="connsiteX144" fmla="*/ 1008835 w 1271713"/>
              <a:gd name="connsiteY144" fmla="*/ 104596 h 825963"/>
              <a:gd name="connsiteX145" fmla="*/ 1010108 w 1271713"/>
              <a:gd name="connsiteY145" fmla="*/ 107117 h 825963"/>
              <a:gd name="connsiteX146" fmla="*/ 1015202 w 1271713"/>
              <a:gd name="connsiteY146" fmla="*/ 122239 h 825963"/>
              <a:gd name="connsiteX147" fmla="*/ 1015202 w 1271713"/>
              <a:gd name="connsiteY147" fmla="*/ 123499 h 825963"/>
              <a:gd name="connsiteX148" fmla="*/ 1029212 w 1271713"/>
              <a:gd name="connsiteY148" fmla="*/ 190290 h 825963"/>
              <a:gd name="connsiteX149" fmla="*/ 1015202 w 1271713"/>
              <a:gd name="connsiteY149" fmla="*/ 281024 h 825963"/>
              <a:gd name="connsiteX150" fmla="*/ 988458 w 1271713"/>
              <a:gd name="connsiteY150" fmla="*/ 316310 h 825963"/>
              <a:gd name="connsiteX151" fmla="*/ 932421 w 1271713"/>
              <a:gd name="connsiteY151" fmla="*/ 326391 h 825963"/>
              <a:gd name="connsiteX152" fmla="*/ 1015202 w 1271713"/>
              <a:gd name="connsiteY152" fmla="*/ 298667 h 825963"/>
              <a:gd name="connsiteX153" fmla="*/ 1031759 w 1271713"/>
              <a:gd name="connsiteY153" fmla="*/ 269683 h 825963"/>
              <a:gd name="connsiteX154" fmla="*/ 1024117 w 1271713"/>
              <a:gd name="connsiteY154" fmla="*/ 317570 h 825963"/>
              <a:gd name="connsiteX155" fmla="*/ 969354 w 1271713"/>
              <a:gd name="connsiteY155" fmla="*/ 399483 h 825963"/>
              <a:gd name="connsiteX156" fmla="*/ 924779 w 1271713"/>
              <a:gd name="connsiteY156" fmla="*/ 422167 h 825963"/>
              <a:gd name="connsiteX157" fmla="*/ 864922 w 1271713"/>
              <a:gd name="connsiteY157" fmla="*/ 420906 h 825963"/>
              <a:gd name="connsiteX158" fmla="*/ 942609 w 1271713"/>
              <a:gd name="connsiteY158" fmla="*/ 425947 h 825963"/>
              <a:gd name="connsiteX159" fmla="*/ 1011382 w 1271713"/>
              <a:gd name="connsiteY159" fmla="*/ 374279 h 825963"/>
              <a:gd name="connsiteX160" fmla="*/ 1006288 w 1271713"/>
              <a:gd name="connsiteY160" fmla="*/ 386881 h 825963"/>
              <a:gd name="connsiteX161" fmla="*/ 998646 w 1271713"/>
              <a:gd name="connsiteY161" fmla="*/ 417126 h 825963"/>
              <a:gd name="connsiteX162" fmla="*/ 1019023 w 1271713"/>
              <a:gd name="connsiteY162" fmla="*/ 483916 h 825963"/>
              <a:gd name="connsiteX163" fmla="*/ 1008835 w 1271713"/>
              <a:gd name="connsiteY163" fmla="*/ 424687 h 825963"/>
              <a:gd name="connsiteX164" fmla="*/ 1015202 w 1271713"/>
              <a:gd name="connsiteY164" fmla="*/ 383100 h 825963"/>
              <a:gd name="connsiteX165" fmla="*/ 1029212 w 1271713"/>
              <a:gd name="connsiteY165" fmla="*/ 345294 h 825963"/>
              <a:gd name="connsiteX166" fmla="*/ 1041947 w 1271713"/>
              <a:gd name="connsiteY166" fmla="*/ 204152 h 825963"/>
              <a:gd name="connsiteX167" fmla="*/ 1117088 w 1271713"/>
              <a:gd name="connsiteY167" fmla="*/ 347815 h 825963"/>
              <a:gd name="connsiteX168" fmla="*/ 1059777 w 1271713"/>
              <a:gd name="connsiteY168" fmla="*/ 231877 h 825963"/>
              <a:gd name="connsiteX169" fmla="*/ 1044494 w 1271713"/>
              <a:gd name="connsiteY169" fmla="*/ 168867 h 825963"/>
              <a:gd name="connsiteX170" fmla="*/ 1034306 w 1271713"/>
              <a:gd name="connsiteY170" fmla="*/ 127280 h 825963"/>
              <a:gd name="connsiteX171" fmla="*/ 1066145 w 1271713"/>
              <a:gd name="connsiteY171" fmla="*/ 170127 h 825963"/>
              <a:gd name="connsiteX172" fmla="*/ 1136191 w 1271713"/>
              <a:gd name="connsiteY172" fmla="*/ 212974 h 825963"/>
              <a:gd name="connsiteX173" fmla="*/ 1050862 w 1271713"/>
              <a:gd name="connsiteY173" fmla="*/ 141142 h 825963"/>
              <a:gd name="connsiteX174" fmla="*/ 1013929 w 1271713"/>
              <a:gd name="connsiteY174" fmla="*/ 51668 h 825963"/>
              <a:gd name="connsiteX175" fmla="*/ 1089069 w 1271713"/>
              <a:gd name="connsiteY175" fmla="*/ 118459 h 825963"/>
              <a:gd name="connsiteX176" fmla="*/ 1013929 w 1271713"/>
              <a:gd name="connsiteY176" fmla="*/ 51668 h 825963"/>
              <a:gd name="connsiteX177" fmla="*/ 1095437 w 1271713"/>
              <a:gd name="connsiteY177" fmla="*/ 117198 h 825963"/>
              <a:gd name="connsiteX178" fmla="*/ 1146380 w 1271713"/>
              <a:gd name="connsiteY178" fmla="*/ 137362 h 825963"/>
              <a:gd name="connsiteX179" fmla="*/ 1194775 w 1271713"/>
              <a:gd name="connsiteY179" fmla="*/ 161305 h 825963"/>
              <a:gd name="connsiteX180" fmla="*/ 1141286 w 1271713"/>
              <a:gd name="connsiteY180" fmla="*/ 177688 h 825963"/>
              <a:gd name="connsiteX181" fmla="*/ 1220247 w 1271713"/>
              <a:gd name="connsiteY181" fmla="*/ 196591 h 825963"/>
              <a:gd name="connsiteX182" fmla="*/ 1234256 w 1271713"/>
              <a:gd name="connsiteY182" fmla="*/ 218014 h 825963"/>
              <a:gd name="connsiteX183" fmla="*/ 1244444 w 1271713"/>
              <a:gd name="connsiteY183" fmla="*/ 240698 h 825963"/>
              <a:gd name="connsiteX184" fmla="*/ 1269916 w 1271713"/>
              <a:gd name="connsiteY184" fmla="*/ 263382 h 825963"/>
              <a:gd name="connsiteX185" fmla="*/ 1243171 w 1271713"/>
              <a:gd name="connsiteY185" fmla="*/ 282285 h 825963"/>
              <a:gd name="connsiteX186" fmla="*/ 1210058 w 1271713"/>
              <a:gd name="connsiteY186" fmla="*/ 289846 h 825963"/>
              <a:gd name="connsiteX187" fmla="*/ 1138738 w 1271713"/>
              <a:gd name="connsiteY187" fmla="*/ 267162 h 825963"/>
              <a:gd name="connsiteX188" fmla="*/ 1170578 w 1271713"/>
              <a:gd name="connsiteY188" fmla="*/ 310009 h 825963"/>
              <a:gd name="connsiteX189" fmla="*/ 1204964 w 1271713"/>
              <a:gd name="connsiteY189" fmla="*/ 360417 h 825963"/>
              <a:gd name="connsiteX190" fmla="*/ 1204964 w 1271713"/>
              <a:gd name="connsiteY190" fmla="*/ 361677 h 825963"/>
              <a:gd name="connsiteX191" fmla="*/ 1204964 w 1271713"/>
              <a:gd name="connsiteY191" fmla="*/ 370498 h 825963"/>
              <a:gd name="connsiteX192" fmla="*/ 1204964 w 1271713"/>
              <a:gd name="connsiteY192" fmla="*/ 375539 h 825963"/>
              <a:gd name="connsiteX193" fmla="*/ 1185860 w 1271713"/>
              <a:gd name="connsiteY193" fmla="*/ 398223 h 825963"/>
              <a:gd name="connsiteX194" fmla="*/ 1169304 w 1271713"/>
              <a:gd name="connsiteY194" fmla="*/ 402003 h 825963"/>
              <a:gd name="connsiteX195" fmla="*/ 1183313 w 1271713"/>
              <a:gd name="connsiteY195" fmla="*/ 419646 h 825963"/>
              <a:gd name="connsiteX196" fmla="*/ 1192228 w 1271713"/>
              <a:gd name="connsiteY196" fmla="*/ 433508 h 825963"/>
              <a:gd name="connsiteX197" fmla="*/ 1199870 w 1271713"/>
              <a:gd name="connsiteY197" fmla="*/ 466274 h 825963"/>
              <a:gd name="connsiteX198" fmla="*/ 1199870 w 1271713"/>
              <a:gd name="connsiteY198" fmla="*/ 476355 h 825963"/>
              <a:gd name="connsiteX199" fmla="*/ 1193502 w 1271713"/>
              <a:gd name="connsiteY199" fmla="*/ 480136 h 825963"/>
              <a:gd name="connsiteX200" fmla="*/ 1113267 w 1271713"/>
              <a:gd name="connsiteY200" fmla="*/ 467534 h 825963"/>
              <a:gd name="connsiteX201" fmla="*/ 1087796 w 1271713"/>
              <a:gd name="connsiteY201" fmla="*/ 418386 h 825963"/>
              <a:gd name="connsiteX202" fmla="*/ 1095437 w 1271713"/>
              <a:gd name="connsiteY202" fmla="*/ 462493 h 825963"/>
              <a:gd name="connsiteX203" fmla="*/ 1094164 w 1271713"/>
              <a:gd name="connsiteY203" fmla="*/ 472575 h 825963"/>
              <a:gd name="connsiteX204" fmla="*/ 1077607 w 1271713"/>
              <a:gd name="connsiteY204" fmla="*/ 515421 h 825963"/>
              <a:gd name="connsiteX205" fmla="*/ 1075060 w 1271713"/>
              <a:gd name="connsiteY205" fmla="*/ 522982 h 825963"/>
              <a:gd name="connsiteX206" fmla="*/ 1076334 w 1271713"/>
              <a:gd name="connsiteY206" fmla="*/ 525503 h 825963"/>
              <a:gd name="connsiteX207" fmla="*/ 1073787 w 1271713"/>
              <a:gd name="connsiteY207" fmla="*/ 535584 h 825963"/>
              <a:gd name="connsiteX208" fmla="*/ 1076334 w 1271713"/>
              <a:gd name="connsiteY208" fmla="*/ 548186 h 825963"/>
              <a:gd name="connsiteX209" fmla="*/ 1081428 w 1271713"/>
              <a:gd name="connsiteY209" fmla="*/ 559528 h 825963"/>
              <a:gd name="connsiteX210" fmla="*/ 1057230 w 1271713"/>
              <a:gd name="connsiteY210" fmla="*/ 565829 h 825963"/>
              <a:gd name="connsiteX211" fmla="*/ 987184 w 1271713"/>
              <a:gd name="connsiteY211" fmla="*/ 534324 h 825963"/>
              <a:gd name="connsiteX212" fmla="*/ 985910 w 1271713"/>
              <a:gd name="connsiteY212" fmla="*/ 573390 h 825963"/>
              <a:gd name="connsiteX213" fmla="*/ 968081 w 1271713"/>
              <a:gd name="connsiteY213" fmla="*/ 607416 h 825963"/>
              <a:gd name="connsiteX214" fmla="*/ 940062 w 1271713"/>
              <a:gd name="connsiteY214" fmla="*/ 622538 h 825963"/>
              <a:gd name="connsiteX215" fmla="*/ 924779 w 1271713"/>
              <a:gd name="connsiteY215" fmla="*/ 647742 h 825963"/>
              <a:gd name="connsiteX216" fmla="*/ 887846 w 1271713"/>
              <a:gd name="connsiteY216" fmla="*/ 591033 h 825963"/>
              <a:gd name="connsiteX217" fmla="*/ 915864 w 1271713"/>
              <a:gd name="connsiteY217" fmla="*/ 514161 h 825963"/>
              <a:gd name="connsiteX218" fmla="*/ 894214 w 1271713"/>
              <a:gd name="connsiteY218" fmla="*/ 522982 h 825963"/>
              <a:gd name="connsiteX219" fmla="*/ 877657 w 1271713"/>
              <a:gd name="connsiteY219" fmla="*/ 543146 h 825963"/>
              <a:gd name="connsiteX220" fmla="*/ 820347 w 1271713"/>
              <a:gd name="connsiteY220" fmla="*/ 550707 h 825963"/>
              <a:gd name="connsiteX221" fmla="*/ 831809 w 1271713"/>
              <a:gd name="connsiteY221" fmla="*/ 674206 h 825963"/>
              <a:gd name="connsiteX222" fmla="*/ 773225 w 1271713"/>
              <a:gd name="connsiteY222" fmla="*/ 699410 h 825963"/>
              <a:gd name="connsiteX223" fmla="*/ 710820 w 1271713"/>
              <a:gd name="connsiteY223" fmla="*/ 670426 h 825963"/>
              <a:gd name="connsiteX224" fmla="*/ 691717 w 1271713"/>
              <a:gd name="connsiteY224" fmla="*/ 790145 h 825963"/>
              <a:gd name="connsiteX225" fmla="*/ 659878 w 1271713"/>
              <a:gd name="connsiteY225" fmla="*/ 820389 h 825963"/>
              <a:gd name="connsiteX226" fmla="*/ 575822 w 1271713"/>
              <a:gd name="connsiteY226" fmla="*/ 791405 h 825963"/>
              <a:gd name="connsiteX227" fmla="*/ 555445 w 1271713"/>
              <a:gd name="connsiteY227" fmla="*/ 674206 h 825963"/>
              <a:gd name="connsiteX228" fmla="*/ 493040 w 1271713"/>
              <a:gd name="connsiteY228" fmla="*/ 703191 h 825963"/>
              <a:gd name="connsiteX229" fmla="*/ 434456 w 1271713"/>
              <a:gd name="connsiteY229" fmla="*/ 677987 h 825963"/>
              <a:gd name="connsiteX230" fmla="*/ 445918 w 1271713"/>
              <a:gd name="connsiteY230" fmla="*/ 554487 h 825963"/>
              <a:gd name="connsiteX231" fmla="*/ 388608 w 1271713"/>
              <a:gd name="connsiteY231" fmla="*/ 546926 h 825963"/>
              <a:gd name="connsiteX232" fmla="*/ 370778 w 1271713"/>
              <a:gd name="connsiteY232" fmla="*/ 526763 h 825963"/>
              <a:gd name="connsiteX233" fmla="*/ 349127 w 1271713"/>
              <a:gd name="connsiteY233" fmla="*/ 517942 h 825963"/>
              <a:gd name="connsiteX234" fmla="*/ 377146 w 1271713"/>
              <a:gd name="connsiteY234" fmla="*/ 594814 h 825963"/>
              <a:gd name="connsiteX235" fmla="*/ 340212 w 1271713"/>
              <a:gd name="connsiteY235" fmla="*/ 651523 h 825963"/>
              <a:gd name="connsiteX236" fmla="*/ 324930 w 1271713"/>
              <a:gd name="connsiteY236" fmla="*/ 626319 h 825963"/>
              <a:gd name="connsiteX237" fmla="*/ 296911 w 1271713"/>
              <a:gd name="connsiteY237" fmla="*/ 611196 h 825963"/>
              <a:gd name="connsiteX238" fmla="*/ 279081 w 1271713"/>
              <a:gd name="connsiteY238" fmla="*/ 577171 h 825963"/>
              <a:gd name="connsiteX239" fmla="*/ 277808 w 1271713"/>
              <a:gd name="connsiteY239" fmla="*/ 538105 h 825963"/>
              <a:gd name="connsiteX240" fmla="*/ 211582 w 1271713"/>
              <a:gd name="connsiteY240" fmla="*/ 569610 h 825963"/>
              <a:gd name="connsiteX241" fmla="*/ 184837 w 1271713"/>
              <a:gd name="connsiteY241" fmla="*/ 563309 h 825963"/>
              <a:gd name="connsiteX242" fmla="*/ 191205 w 1271713"/>
              <a:gd name="connsiteY242" fmla="*/ 549447 h 825963"/>
              <a:gd name="connsiteX243" fmla="*/ 192479 w 1271713"/>
              <a:gd name="connsiteY243" fmla="*/ 525503 h 825963"/>
              <a:gd name="connsiteX244" fmla="*/ 183564 w 1271713"/>
              <a:gd name="connsiteY244" fmla="*/ 505340 h 825963"/>
              <a:gd name="connsiteX245" fmla="*/ 175922 w 1271713"/>
              <a:gd name="connsiteY245" fmla="*/ 483916 h 825963"/>
              <a:gd name="connsiteX246" fmla="*/ 173375 w 1271713"/>
              <a:gd name="connsiteY246" fmla="*/ 465013 h 825963"/>
              <a:gd name="connsiteX247" fmla="*/ 181017 w 1271713"/>
              <a:gd name="connsiteY247" fmla="*/ 420906 h 825963"/>
              <a:gd name="connsiteX248" fmla="*/ 155545 w 1271713"/>
              <a:gd name="connsiteY248" fmla="*/ 470054 h 825963"/>
              <a:gd name="connsiteX249" fmla="*/ 151725 w 1271713"/>
              <a:gd name="connsiteY249" fmla="*/ 475095 h 825963"/>
              <a:gd name="connsiteX250" fmla="*/ 149178 w 1271713"/>
              <a:gd name="connsiteY250" fmla="*/ 477615 h 825963"/>
              <a:gd name="connsiteX251" fmla="*/ 75311 w 1271713"/>
              <a:gd name="connsiteY251" fmla="*/ 482656 h 825963"/>
              <a:gd name="connsiteX252" fmla="*/ 68943 w 1271713"/>
              <a:gd name="connsiteY252" fmla="*/ 478876 h 825963"/>
              <a:gd name="connsiteX253" fmla="*/ 68943 w 1271713"/>
              <a:gd name="connsiteY253" fmla="*/ 468794 h 825963"/>
              <a:gd name="connsiteX254" fmla="*/ 76584 w 1271713"/>
              <a:gd name="connsiteY254" fmla="*/ 437289 h 825963"/>
              <a:gd name="connsiteX255" fmla="*/ 86773 w 1271713"/>
              <a:gd name="connsiteY255" fmla="*/ 423427 h 825963"/>
              <a:gd name="connsiteX256" fmla="*/ 100782 w 1271713"/>
              <a:gd name="connsiteY256" fmla="*/ 405784 h 825963"/>
              <a:gd name="connsiteX257" fmla="*/ 84226 w 1271713"/>
              <a:gd name="connsiteY257" fmla="*/ 402003 h 825963"/>
              <a:gd name="connsiteX258" fmla="*/ 63849 w 1271713"/>
              <a:gd name="connsiteY258" fmla="*/ 374279 h 825963"/>
              <a:gd name="connsiteX259" fmla="*/ 65122 w 1271713"/>
              <a:gd name="connsiteY259" fmla="*/ 362937 h 825963"/>
              <a:gd name="connsiteX260" fmla="*/ 99508 w 1271713"/>
              <a:gd name="connsiteY260" fmla="*/ 312529 h 825963"/>
              <a:gd name="connsiteX261" fmla="*/ 131348 w 1271713"/>
              <a:gd name="connsiteY261" fmla="*/ 269683 h 825963"/>
              <a:gd name="connsiteX262" fmla="*/ 60028 w 1271713"/>
              <a:gd name="connsiteY262" fmla="*/ 292366 h 825963"/>
              <a:gd name="connsiteX263" fmla="*/ 26915 w 1271713"/>
              <a:gd name="connsiteY263" fmla="*/ 284805 h 825963"/>
              <a:gd name="connsiteX264" fmla="*/ 170 w 1271713"/>
              <a:gd name="connsiteY264" fmla="*/ 265902 h 825963"/>
              <a:gd name="connsiteX265" fmla="*/ 32009 w 1271713"/>
              <a:gd name="connsiteY265" fmla="*/ 239438 h 825963"/>
              <a:gd name="connsiteX266" fmla="*/ 42198 w 1271713"/>
              <a:gd name="connsiteY266" fmla="*/ 216754 h 825963"/>
              <a:gd name="connsiteX267" fmla="*/ 56207 w 1271713"/>
              <a:gd name="connsiteY267" fmla="*/ 195331 h 825963"/>
              <a:gd name="connsiteX268" fmla="*/ 135168 w 1271713"/>
              <a:gd name="connsiteY268" fmla="*/ 176428 h 825963"/>
              <a:gd name="connsiteX269" fmla="*/ 81679 w 1271713"/>
              <a:gd name="connsiteY269" fmla="*/ 160045 h 825963"/>
              <a:gd name="connsiteX270" fmla="*/ 130074 w 1271713"/>
              <a:gd name="connsiteY270" fmla="*/ 136101 h 825963"/>
              <a:gd name="connsiteX271" fmla="*/ 181017 w 1271713"/>
              <a:gd name="connsiteY271" fmla="*/ 115938 h 825963"/>
              <a:gd name="connsiteX272" fmla="*/ 262525 w 1271713"/>
              <a:gd name="connsiteY272" fmla="*/ 50408 h 825963"/>
              <a:gd name="connsiteX273" fmla="*/ 225592 w 1271713"/>
              <a:gd name="connsiteY273" fmla="*/ 139882 h 825963"/>
              <a:gd name="connsiteX274" fmla="*/ 140263 w 1271713"/>
              <a:gd name="connsiteY274" fmla="*/ 211713 h 825963"/>
              <a:gd name="connsiteX275" fmla="*/ 210309 w 1271713"/>
              <a:gd name="connsiteY275" fmla="*/ 168867 h 825963"/>
              <a:gd name="connsiteX276" fmla="*/ 242148 w 1271713"/>
              <a:gd name="connsiteY276" fmla="*/ 126020 h 825963"/>
              <a:gd name="connsiteX277" fmla="*/ 231959 w 1271713"/>
              <a:gd name="connsiteY277" fmla="*/ 167606 h 825963"/>
              <a:gd name="connsiteX278" fmla="*/ 216677 w 1271713"/>
              <a:gd name="connsiteY278" fmla="*/ 230616 h 825963"/>
              <a:gd name="connsiteX279" fmla="*/ 159366 w 1271713"/>
              <a:gd name="connsiteY279" fmla="*/ 346555 h 825963"/>
              <a:gd name="connsiteX280" fmla="*/ 234506 w 1271713"/>
              <a:gd name="connsiteY280" fmla="*/ 202892 h 825963"/>
              <a:gd name="connsiteX281" fmla="*/ 247242 w 1271713"/>
              <a:gd name="connsiteY281" fmla="*/ 344034 h 825963"/>
              <a:gd name="connsiteX282" fmla="*/ 261251 w 1271713"/>
              <a:gd name="connsiteY282" fmla="*/ 381840 h 825963"/>
              <a:gd name="connsiteX283" fmla="*/ 267619 w 1271713"/>
              <a:gd name="connsiteY283" fmla="*/ 423427 h 825963"/>
              <a:gd name="connsiteX284" fmla="*/ 257431 w 1271713"/>
              <a:gd name="connsiteY284" fmla="*/ 482656 h 825963"/>
              <a:gd name="connsiteX285" fmla="*/ 277808 w 1271713"/>
              <a:gd name="connsiteY285" fmla="*/ 415866 h 825963"/>
              <a:gd name="connsiteX286" fmla="*/ 270166 w 1271713"/>
              <a:gd name="connsiteY286" fmla="*/ 385621 h 825963"/>
              <a:gd name="connsiteX287" fmla="*/ 265072 w 1271713"/>
              <a:gd name="connsiteY287" fmla="*/ 373019 h 825963"/>
              <a:gd name="connsiteX288" fmla="*/ 333845 w 1271713"/>
              <a:gd name="connsiteY288" fmla="*/ 424687 h 825963"/>
              <a:gd name="connsiteX289" fmla="*/ 411532 w 1271713"/>
              <a:gd name="connsiteY289" fmla="*/ 419646 h 825963"/>
              <a:gd name="connsiteX290" fmla="*/ 351675 w 1271713"/>
              <a:gd name="connsiteY290" fmla="*/ 420906 h 825963"/>
              <a:gd name="connsiteX291" fmla="*/ 307100 w 1271713"/>
              <a:gd name="connsiteY291" fmla="*/ 398223 h 825963"/>
              <a:gd name="connsiteX292" fmla="*/ 252336 w 1271713"/>
              <a:gd name="connsiteY292" fmla="*/ 316310 h 825963"/>
              <a:gd name="connsiteX293" fmla="*/ 244695 w 1271713"/>
              <a:gd name="connsiteY293" fmla="*/ 268422 h 825963"/>
              <a:gd name="connsiteX294" fmla="*/ 261251 w 1271713"/>
              <a:gd name="connsiteY294" fmla="*/ 297407 h 825963"/>
              <a:gd name="connsiteX295" fmla="*/ 344033 w 1271713"/>
              <a:gd name="connsiteY295" fmla="*/ 325131 h 825963"/>
              <a:gd name="connsiteX296" fmla="*/ 287996 w 1271713"/>
              <a:gd name="connsiteY296" fmla="*/ 315050 h 825963"/>
              <a:gd name="connsiteX297" fmla="*/ 261251 w 1271713"/>
              <a:gd name="connsiteY297" fmla="*/ 279764 h 825963"/>
              <a:gd name="connsiteX298" fmla="*/ 247242 w 1271713"/>
              <a:gd name="connsiteY298" fmla="*/ 190290 h 825963"/>
              <a:gd name="connsiteX299" fmla="*/ 261251 w 1271713"/>
              <a:gd name="connsiteY299" fmla="*/ 123499 h 825963"/>
              <a:gd name="connsiteX300" fmla="*/ 261251 w 1271713"/>
              <a:gd name="connsiteY300" fmla="*/ 122239 h 825963"/>
              <a:gd name="connsiteX301" fmla="*/ 266346 w 1271713"/>
              <a:gd name="connsiteY301" fmla="*/ 107117 h 825963"/>
              <a:gd name="connsiteX302" fmla="*/ 267619 w 1271713"/>
              <a:gd name="connsiteY302" fmla="*/ 104596 h 825963"/>
              <a:gd name="connsiteX303" fmla="*/ 275261 w 1271713"/>
              <a:gd name="connsiteY303" fmla="*/ 157525 h 825963"/>
              <a:gd name="connsiteX304" fmla="*/ 358042 w 1271713"/>
              <a:gd name="connsiteY304" fmla="*/ 214234 h 825963"/>
              <a:gd name="connsiteX305" fmla="*/ 285449 w 1271713"/>
              <a:gd name="connsiteY305" fmla="*/ 152484 h 825963"/>
              <a:gd name="connsiteX306" fmla="*/ 286723 w 1271713"/>
              <a:gd name="connsiteY306" fmla="*/ 56709 h 825963"/>
              <a:gd name="connsiteX307" fmla="*/ 290543 w 1271713"/>
              <a:gd name="connsiteY307" fmla="*/ 50408 h 825963"/>
              <a:gd name="connsiteX308" fmla="*/ 291817 w 1271713"/>
              <a:gd name="connsiteY308" fmla="*/ 47888 h 825963"/>
              <a:gd name="connsiteX309" fmla="*/ 338939 w 1271713"/>
              <a:gd name="connsiteY309" fmla="*/ 1260 h 825963"/>
              <a:gd name="connsiteX310" fmla="*/ 331298 w 1271713"/>
              <a:gd name="connsiteY310" fmla="*/ 12602 h 825963"/>
              <a:gd name="connsiteX311" fmla="*/ 321109 w 1271713"/>
              <a:gd name="connsiteY311" fmla="*/ 37806 h 825963"/>
              <a:gd name="connsiteX312" fmla="*/ 321109 w 1271713"/>
              <a:gd name="connsiteY312" fmla="*/ 93255 h 825963"/>
              <a:gd name="connsiteX313" fmla="*/ 345307 w 1271713"/>
              <a:gd name="connsiteY313" fmla="*/ 136101 h 825963"/>
              <a:gd name="connsiteX314" fmla="*/ 382240 w 1271713"/>
              <a:gd name="connsiteY314" fmla="*/ 153744 h 825963"/>
              <a:gd name="connsiteX315" fmla="*/ 426815 w 1271713"/>
              <a:gd name="connsiteY315" fmla="*/ 163826 h 825963"/>
              <a:gd name="connsiteX316" fmla="*/ 463748 w 1271713"/>
              <a:gd name="connsiteY316" fmla="*/ 186509 h 825963"/>
              <a:gd name="connsiteX317" fmla="*/ 485399 w 1271713"/>
              <a:gd name="connsiteY317" fmla="*/ 234397 h 825963"/>
              <a:gd name="connsiteX318" fmla="*/ 519785 w 1271713"/>
              <a:gd name="connsiteY318" fmla="*/ 245739 h 825963"/>
              <a:gd name="connsiteX319" fmla="*/ 457381 w 1271713"/>
              <a:gd name="connsiteY319" fmla="*/ 293626 h 825963"/>
              <a:gd name="connsiteX320" fmla="*/ 402617 w 1271713"/>
              <a:gd name="connsiteY320" fmla="*/ 294886 h 825963"/>
              <a:gd name="connsiteX321" fmla="*/ 361863 w 1271713"/>
              <a:gd name="connsiteY321" fmla="*/ 265902 h 825963"/>
              <a:gd name="connsiteX322" fmla="*/ 398796 w 1271713"/>
              <a:gd name="connsiteY322" fmla="*/ 315050 h 825963"/>
              <a:gd name="connsiteX323" fmla="*/ 444645 w 1271713"/>
              <a:gd name="connsiteY323" fmla="*/ 310009 h 825963"/>
              <a:gd name="connsiteX324" fmla="*/ 468843 w 1271713"/>
              <a:gd name="connsiteY324" fmla="*/ 313789 h 825963"/>
              <a:gd name="connsiteX325" fmla="*/ 481578 w 1271713"/>
              <a:gd name="connsiteY325" fmla="*/ 307488 h 825963"/>
              <a:gd name="connsiteX326" fmla="*/ 448466 w 1271713"/>
              <a:gd name="connsiteY326" fmla="*/ 366718 h 825963"/>
              <a:gd name="connsiteX327" fmla="*/ 482852 w 1271713"/>
              <a:gd name="connsiteY327" fmla="*/ 352856 h 825963"/>
              <a:gd name="connsiteX328" fmla="*/ 513417 w 1271713"/>
              <a:gd name="connsiteY328" fmla="*/ 366718 h 825963"/>
              <a:gd name="connsiteX329" fmla="*/ 518512 w 1271713"/>
              <a:gd name="connsiteY329" fmla="*/ 376799 h 825963"/>
              <a:gd name="connsiteX330" fmla="*/ 575822 w 1271713"/>
              <a:gd name="connsiteY330" fmla="*/ 344034 h 825963"/>
              <a:gd name="connsiteX331" fmla="*/ 563087 w 1271713"/>
              <a:gd name="connsiteY331" fmla="*/ 354116 h 825963"/>
              <a:gd name="connsiteX332" fmla="*/ 549077 w 1271713"/>
              <a:gd name="connsiteY332" fmla="*/ 373019 h 825963"/>
              <a:gd name="connsiteX333" fmla="*/ 543983 w 1271713"/>
              <a:gd name="connsiteY333" fmla="*/ 409565 h 825963"/>
              <a:gd name="connsiteX334" fmla="*/ 579643 w 1271713"/>
              <a:gd name="connsiteY334" fmla="*/ 388141 h 825963"/>
              <a:gd name="connsiteX335" fmla="*/ 586011 w 1271713"/>
              <a:gd name="connsiteY335" fmla="*/ 367978 h 825963"/>
              <a:gd name="connsiteX336" fmla="*/ 589831 w 1271713"/>
              <a:gd name="connsiteY336" fmla="*/ 354116 h 825963"/>
              <a:gd name="connsiteX337" fmla="*/ 593652 w 1271713"/>
              <a:gd name="connsiteY337" fmla="*/ 380580 h 825963"/>
              <a:gd name="connsiteX338" fmla="*/ 535068 w 1271713"/>
              <a:gd name="connsiteY338" fmla="*/ 500299 h 825963"/>
              <a:gd name="connsiteX339" fmla="*/ 490493 w 1271713"/>
              <a:gd name="connsiteY339" fmla="*/ 478876 h 825963"/>
              <a:gd name="connsiteX340" fmla="*/ 485399 w 1271713"/>
              <a:gd name="connsiteY340" fmla="*/ 466274 h 825963"/>
              <a:gd name="connsiteX341" fmla="*/ 435730 w 1271713"/>
              <a:gd name="connsiteY341" fmla="*/ 472575 h 825963"/>
              <a:gd name="connsiteX342" fmla="*/ 458654 w 1271713"/>
              <a:gd name="connsiteY342" fmla="*/ 497778 h 825963"/>
              <a:gd name="connsiteX343" fmla="*/ 440824 w 1271713"/>
              <a:gd name="connsiteY343" fmla="*/ 529283 h 825963"/>
              <a:gd name="connsiteX344" fmla="*/ 429362 w 1271713"/>
              <a:gd name="connsiteY344" fmla="*/ 535584 h 825963"/>
              <a:gd name="connsiteX345" fmla="*/ 518512 w 1271713"/>
              <a:gd name="connsiteY345" fmla="*/ 524243 h 825963"/>
              <a:gd name="connsiteX346" fmla="*/ 475210 w 1271713"/>
              <a:gd name="connsiteY346" fmla="*/ 568350 h 825963"/>
              <a:gd name="connsiteX347" fmla="*/ 468843 w 1271713"/>
              <a:gd name="connsiteY347" fmla="*/ 646482 h 825963"/>
              <a:gd name="connsiteX348" fmla="*/ 543983 w 1271713"/>
              <a:gd name="connsiteY348" fmla="*/ 662865 h 825963"/>
              <a:gd name="connsiteX349" fmla="*/ 589831 w 1271713"/>
              <a:gd name="connsiteY349" fmla="*/ 613717 h 825963"/>
              <a:gd name="connsiteX350" fmla="*/ 583464 w 1271713"/>
              <a:gd name="connsiteY350" fmla="*/ 667905 h 825963"/>
              <a:gd name="connsiteX351" fmla="*/ 586011 w 1271713"/>
              <a:gd name="connsiteY351" fmla="*/ 710752 h 825963"/>
              <a:gd name="connsiteX352" fmla="*/ 640774 w 1271713"/>
              <a:gd name="connsiteY352" fmla="*/ 778803 h 825963"/>
              <a:gd name="connsiteX353" fmla="*/ 686622 w 1271713"/>
              <a:gd name="connsiteY353" fmla="*/ 744777 h 825963"/>
              <a:gd name="connsiteX354" fmla="*/ 696811 w 1271713"/>
              <a:gd name="connsiteY354" fmla="*/ 709492 h 825963"/>
              <a:gd name="connsiteX355" fmla="*/ 699358 w 1271713"/>
              <a:gd name="connsiteY355" fmla="*/ 670426 h 825963"/>
              <a:gd name="connsiteX356" fmla="*/ 692990 w 1271713"/>
              <a:gd name="connsiteY356" fmla="*/ 612457 h 825963"/>
              <a:gd name="connsiteX357" fmla="*/ 738839 w 1271713"/>
              <a:gd name="connsiteY357" fmla="*/ 661604 h 825963"/>
              <a:gd name="connsiteX358" fmla="*/ 813979 w 1271713"/>
              <a:gd name="connsiteY358" fmla="*/ 645222 h 825963"/>
              <a:gd name="connsiteX359" fmla="*/ 807611 w 1271713"/>
              <a:gd name="connsiteY359" fmla="*/ 567089 h 825963"/>
              <a:gd name="connsiteX360" fmla="*/ 764310 w 1271713"/>
              <a:gd name="connsiteY360" fmla="*/ 522982 h 825963"/>
              <a:gd name="connsiteX361" fmla="*/ 854733 w 1271713"/>
              <a:gd name="connsiteY361" fmla="*/ 534324 h 825963"/>
              <a:gd name="connsiteX362" fmla="*/ 844545 w 1271713"/>
              <a:gd name="connsiteY362" fmla="*/ 528023 h 825963"/>
              <a:gd name="connsiteX363" fmla="*/ 826715 w 1271713"/>
              <a:gd name="connsiteY363" fmla="*/ 496518 h 825963"/>
              <a:gd name="connsiteX364" fmla="*/ 849639 w 1271713"/>
              <a:gd name="connsiteY364" fmla="*/ 471314 h 825963"/>
              <a:gd name="connsiteX365" fmla="*/ 799970 w 1271713"/>
              <a:gd name="connsiteY365" fmla="*/ 465013 h 825963"/>
              <a:gd name="connsiteX366" fmla="*/ 794876 w 1271713"/>
              <a:gd name="connsiteY366" fmla="*/ 477615 h 825963"/>
              <a:gd name="connsiteX367" fmla="*/ 750301 w 1271713"/>
              <a:gd name="connsiteY367" fmla="*/ 499039 h 825963"/>
              <a:gd name="connsiteX368" fmla="*/ 691717 w 1271713"/>
              <a:gd name="connsiteY368" fmla="*/ 379320 h 825963"/>
              <a:gd name="connsiteX369" fmla="*/ 695537 w 1271713"/>
              <a:gd name="connsiteY369" fmla="*/ 352856 h 825963"/>
              <a:gd name="connsiteX370" fmla="*/ 699358 w 1271713"/>
              <a:gd name="connsiteY370" fmla="*/ 366718 h 825963"/>
              <a:gd name="connsiteX371" fmla="*/ 705726 w 1271713"/>
              <a:gd name="connsiteY371" fmla="*/ 386881 h 825963"/>
              <a:gd name="connsiteX372" fmla="*/ 741386 w 1271713"/>
              <a:gd name="connsiteY372" fmla="*/ 408304 h 825963"/>
              <a:gd name="connsiteX373" fmla="*/ 736292 w 1271713"/>
              <a:gd name="connsiteY373" fmla="*/ 371759 h 825963"/>
              <a:gd name="connsiteX374" fmla="*/ 722282 w 1271713"/>
              <a:gd name="connsiteY374" fmla="*/ 352856 h 825963"/>
              <a:gd name="connsiteX375" fmla="*/ 709547 w 1271713"/>
              <a:gd name="connsiteY375" fmla="*/ 342774 h 825963"/>
              <a:gd name="connsiteX376" fmla="*/ 766857 w 1271713"/>
              <a:gd name="connsiteY376" fmla="*/ 375539 h 825963"/>
              <a:gd name="connsiteX377" fmla="*/ 771951 w 1271713"/>
              <a:gd name="connsiteY377" fmla="*/ 365458 h 825963"/>
              <a:gd name="connsiteX378" fmla="*/ 801243 w 1271713"/>
              <a:gd name="connsiteY378" fmla="*/ 351595 h 825963"/>
              <a:gd name="connsiteX379" fmla="*/ 835630 w 1271713"/>
              <a:gd name="connsiteY379" fmla="*/ 365458 h 825963"/>
              <a:gd name="connsiteX380" fmla="*/ 802517 w 1271713"/>
              <a:gd name="connsiteY380" fmla="*/ 306228 h 825963"/>
              <a:gd name="connsiteX381" fmla="*/ 815253 w 1271713"/>
              <a:gd name="connsiteY381" fmla="*/ 312529 h 825963"/>
              <a:gd name="connsiteX382" fmla="*/ 839450 w 1271713"/>
              <a:gd name="connsiteY382" fmla="*/ 308749 h 825963"/>
              <a:gd name="connsiteX383" fmla="*/ 885299 w 1271713"/>
              <a:gd name="connsiteY383" fmla="*/ 313789 h 825963"/>
              <a:gd name="connsiteX384" fmla="*/ 922232 w 1271713"/>
              <a:gd name="connsiteY384" fmla="*/ 264642 h 825963"/>
              <a:gd name="connsiteX385" fmla="*/ 881478 w 1271713"/>
              <a:gd name="connsiteY385" fmla="*/ 293626 h 825963"/>
              <a:gd name="connsiteX386" fmla="*/ 826715 w 1271713"/>
              <a:gd name="connsiteY386" fmla="*/ 292366 h 825963"/>
              <a:gd name="connsiteX387" fmla="*/ 764310 w 1271713"/>
              <a:gd name="connsiteY387" fmla="*/ 244479 h 825963"/>
              <a:gd name="connsiteX388" fmla="*/ 798696 w 1271713"/>
              <a:gd name="connsiteY388" fmla="*/ 233137 h 825963"/>
              <a:gd name="connsiteX389" fmla="*/ 820347 w 1271713"/>
              <a:gd name="connsiteY389" fmla="*/ 185249 h 825963"/>
              <a:gd name="connsiteX390" fmla="*/ 857280 w 1271713"/>
              <a:gd name="connsiteY390" fmla="*/ 162566 h 825963"/>
              <a:gd name="connsiteX391" fmla="*/ 901855 w 1271713"/>
              <a:gd name="connsiteY391" fmla="*/ 152484 h 825963"/>
              <a:gd name="connsiteX392" fmla="*/ 938788 w 1271713"/>
              <a:gd name="connsiteY392" fmla="*/ 134841 h 825963"/>
              <a:gd name="connsiteX393" fmla="*/ 962986 w 1271713"/>
              <a:gd name="connsiteY393" fmla="*/ 91995 h 825963"/>
              <a:gd name="connsiteX394" fmla="*/ 962986 w 1271713"/>
              <a:gd name="connsiteY394" fmla="*/ 36546 h 825963"/>
              <a:gd name="connsiteX395" fmla="*/ 952798 w 1271713"/>
              <a:gd name="connsiteY395" fmla="*/ 11342 h 825963"/>
              <a:gd name="connsiteX396" fmla="*/ 945156 w 1271713"/>
              <a:gd name="connsiteY396" fmla="*/ 0 h 82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Lst>
            <a:rect l="l" t="t" r="r" b="b"/>
            <a:pathLst>
              <a:path w="1271713" h="825963">
                <a:moveTo>
                  <a:pt x="638227" y="635140"/>
                </a:moveTo>
                <a:cubicBezTo>
                  <a:pt x="643322" y="649002"/>
                  <a:pt x="647142" y="664125"/>
                  <a:pt x="650963" y="677987"/>
                </a:cubicBezTo>
                <a:cubicBezTo>
                  <a:pt x="654784" y="690589"/>
                  <a:pt x="657331" y="704451"/>
                  <a:pt x="657331" y="718313"/>
                </a:cubicBezTo>
                <a:cubicBezTo>
                  <a:pt x="657331" y="729655"/>
                  <a:pt x="650963" y="747298"/>
                  <a:pt x="636954" y="746038"/>
                </a:cubicBezTo>
                <a:cubicBezTo>
                  <a:pt x="625492" y="744777"/>
                  <a:pt x="620397" y="732175"/>
                  <a:pt x="619124" y="723354"/>
                </a:cubicBezTo>
                <a:cubicBezTo>
                  <a:pt x="617850" y="709492"/>
                  <a:pt x="620397" y="694369"/>
                  <a:pt x="622944" y="680507"/>
                </a:cubicBezTo>
                <a:cubicBezTo>
                  <a:pt x="625492" y="665385"/>
                  <a:pt x="630586" y="650262"/>
                  <a:pt x="638227" y="635140"/>
                </a:cubicBezTo>
                <a:close/>
                <a:moveTo>
                  <a:pt x="561813" y="529283"/>
                </a:moveTo>
                <a:cubicBezTo>
                  <a:pt x="557992" y="544405"/>
                  <a:pt x="554172" y="559528"/>
                  <a:pt x="547804" y="574650"/>
                </a:cubicBezTo>
                <a:cubicBezTo>
                  <a:pt x="542710" y="587252"/>
                  <a:pt x="535068" y="603635"/>
                  <a:pt x="527427" y="614977"/>
                </a:cubicBezTo>
                <a:cubicBezTo>
                  <a:pt x="521059" y="623798"/>
                  <a:pt x="508323" y="636400"/>
                  <a:pt x="495588" y="630099"/>
                </a:cubicBezTo>
                <a:cubicBezTo>
                  <a:pt x="481578" y="623798"/>
                  <a:pt x="486673" y="602375"/>
                  <a:pt x="494314" y="592293"/>
                </a:cubicBezTo>
                <a:cubicBezTo>
                  <a:pt x="503229" y="580951"/>
                  <a:pt x="514691" y="569609"/>
                  <a:pt x="523606" y="560788"/>
                </a:cubicBezTo>
                <a:cubicBezTo>
                  <a:pt x="536342" y="549446"/>
                  <a:pt x="549077" y="539365"/>
                  <a:pt x="561813" y="529283"/>
                </a:cubicBezTo>
                <a:close/>
                <a:moveTo>
                  <a:pt x="710821" y="525503"/>
                </a:moveTo>
                <a:cubicBezTo>
                  <a:pt x="724830" y="535585"/>
                  <a:pt x="737566" y="545666"/>
                  <a:pt x="749028" y="557008"/>
                </a:cubicBezTo>
                <a:cubicBezTo>
                  <a:pt x="759217" y="567090"/>
                  <a:pt x="770679" y="578431"/>
                  <a:pt x="779594" y="589773"/>
                </a:cubicBezTo>
                <a:cubicBezTo>
                  <a:pt x="787235" y="599855"/>
                  <a:pt x="793603" y="621278"/>
                  <a:pt x="778320" y="627579"/>
                </a:cubicBezTo>
                <a:cubicBezTo>
                  <a:pt x="765584" y="633880"/>
                  <a:pt x="752849" y="621278"/>
                  <a:pt x="745207" y="611197"/>
                </a:cubicBezTo>
                <a:cubicBezTo>
                  <a:pt x="737566" y="599855"/>
                  <a:pt x="729924" y="584732"/>
                  <a:pt x="724830" y="570870"/>
                </a:cubicBezTo>
                <a:cubicBezTo>
                  <a:pt x="719736" y="557008"/>
                  <a:pt x="714642" y="540625"/>
                  <a:pt x="710821" y="525503"/>
                </a:cubicBezTo>
                <a:close/>
                <a:moveTo>
                  <a:pt x="644595" y="422166"/>
                </a:moveTo>
                <a:cubicBezTo>
                  <a:pt x="682802" y="443589"/>
                  <a:pt x="695538" y="496518"/>
                  <a:pt x="695538" y="536844"/>
                </a:cubicBezTo>
                <a:cubicBezTo>
                  <a:pt x="695538" y="559528"/>
                  <a:pt x="690443" y="582211"/>
                  <a:pt x="676434" y="599854"/>
                </a:cubicBezTo>
                <a:cubicBezTo>
                  <a:pt x="664972" y="613716"/>
                  <a:pt x="647142" y="626318"/>
                  <a:pt x="629312" y="620017"/>
                </a:cubicBezTo>
                <a:cubicBezTo>
                  <a:pt x="615303" y="618757"/>
                  <a:pt x="608935" y="611196"/>
                  <a:pt x="601294" y="602374"/>
                </a:cubicBezTo>
                <a:cubicBezTo>
                  <a:pt x="579643" y="577170"/>
                  <a:pt x="579643" y="539364"/>
                  <a:pt x="584737" y="507860"/>
                </a:cubicBezTo>
                <a:cubicBezTo>
                  <a:pt x="589832" y="476355"/>
                  <a:pt x="602567" y="441069"/>
                  <a:pt x="631859" y="423426"/>
                </a:cubicBezTo>
                <a:cubicBezTo>
                  <a:pt x="630586" y="433508"/>
                  <a:pt x="625491" y="442329"/>
                  <a:pt x="622944" y="452411"/>
                </a:cubicBezTo>
                <a:cubicBezTo>
                  <a:pt x="619124" y="463753"/>
                  <a:pt x="616577" y="473834"/>
                  <a:pt x="615303" y="485176"/>
                </a:cubicBezTo>
                <a:cubicBezTo>
                  <a:pt x="612756" y="502819"/>
                  <a:pt x="611482" y="526762"/>
                  <a:pt x="624218" y="540625"/>
                </a:cubicBezTo>
                <a:cubicBezTo>
                  <a:pt x="633133" y="548186"/>
                  <a:pt x="645869" y="545665"/>
                  <a:pt x="653510" y="536844"/>
                </a:cubicBezTo>
                <a:cubicBezTo>
                  <a:pt x="661151" y="526762"/>
                  <a:pt x="662425" y="511640"/>
                  <a:pt x="662425" y="500298"/>
                </a:cubicBezTo>
                <a:cubicBezTo>
                  <a:pt x="662425" y="486436"/>
                  <a:pt x="659878" y="472574"/>
                  <a:pt x="656057" y="458712"/>
                </a:cubicBezTo>
                <a:cubicBezTo>
                  <a:pt x="652236" y="446110"/>
                  <a:pt x="645869" y="434768"/>
                  <a:pt x="644595" y="422166"/>
                </a:cubicBezTo>
                <a:close/>
                <a:moveTo>
                  <a:pt x="639501" y="239438"/>
                </a:moveTo>
                <a:cubicBezTo>
                  <a:pt x="640774" y="241958"/>
                  <a:pt x="643321" y="243219"/>
                  <a:pt x="643321" y="243219"/>
                </a:cubicBezTo>
                <a:cubicBezTo>
                  <a:pt x="648416" y="248259"/>
                  <a:pt x="654784" y="254560"/>
                  <a:pt x="659878" y="260861"/>
                </a:cubicBezTo>
                <a:cubicBezTo>
                  <a:pt x="667519" y="269683"/>
                  <a:pt x="675161" y="278504"/>
                  <a:pt x="681528" y="288586"/>
                </a:cubicBezTo>
                <a:cubicBezTo>
                  <a:pt x="686623" y="297407"/>
                  <a:pt x="694264" y="311269"/>
                  <a:pt x="695538" y="322611"/>
                </a:cubicBezTo>
                <a:cubicBezTo>
                  <a:pt x="690443" y="345295"/>
                  <a:pt x="654784" y="310009"/>
                  <a:pt x="654784" y="310009"/>
                </a:cubicBezTo>
                <a:cubicBezTo>
                  <a:pt x="654784" y="310009"/>
                  <a:pt x="662425" y="321351"/>
                  <a:pt x="664972" y="323871"/>
                </a:cubicBezTo>
                <a:cubicBezTo>
                  <a:pt x="670066" y="330172"/>
                  <a:pt x="673887" y="336473"/>
                  <a:pt x="677708" y="342774"/>
                </a:cubicBezTo>
                <a:cubicBezTo>
                  <a:pt x="680255" y="349075"/>
                  <a:pt x="684076" y="356636"/>
                  <a:pt x="681528" y="362937"/>
                </a:cubicBezTo>
                <a:cubicBezTo>
                  <a:pt x="678981" y="371759"/>
                  <a:pt x="672613" y="371759"/>
                  <a:pt x="666246" y="367978"/>
                </a:cubicBezTo>
                <a:cubicBezTo>
                  <a:pt x="666246" y="366718"/>
                  <a:pt x="664972" y="366718"/>
                  <a:pt x="663698" y="365458"/>
                </a:cubicBezTo>
                <a:cubicBezTo>
                  <a:pt x="661151" y="362937"/>
                  <a:pt x="658604" y="360417"/>
                  <a:pt x="656057" y="357897"/>
                </a:cubicBezTo>
                <a:cubicBezTo>
                  <a:pt x="650963" y="352856"/>
                  <a:pt x="647142" y="346555"/>
                  <a:pt x="647142" y="347815"/>
                </a:cubicBezTo>
                <a:cubicBezTo>
                  <a:pt x="652236" y="362937"/>
                  <a:pt x="667519" y="418386"/>
                  <a:pt x="638227" y="417126"/>
                </a:cubicBezTo>
                <a:cubicBezTo>
                  <a:pt x="636954" y="417126"/>
                  <a:pt x="635680" y="415866"/>
                  <a:pt x="634406" y="415866"/>
                </a:cubicBezTo>
                <a:cubicBezTo>
                  <a:pt x="617850" y="404524"/>
                  <a:pt x="631859" y="362937"/>
                  <a:pt x="635680" y="350335"/>
                </a:cubicBezTo>
                <a:cubicBezTo>
                  <a:pt x="635680" y="349075"/>
                  <a:pt x="630586" y="355376"/>
                  <a:pt x="625491" y="361677"/>
                </a:cubicBezTo>
                <a:cubicBezTo>
                  <a:pt x="622944" y="364198"/>
                  <a:pt x="620397" y="366718"/>
                  <a:pt x="617850" y="367978"/>
                </a:cubicBezTo>
                <a:cubicBezTo>
                  <a:pt x="616577" y="367978"/>
                  <a:pt x="616577" y="369238"/>
                  <a:pt x="615303" y="369238"/>
                </a:cubicBezTo>
                <a:cubicBezTo>
                  <a:pt x="607662" y="371759"/>
                  <a:pt x="602567" y="371759"/>
                  <a:pt x="600020" y="364198"/>
                </a:cubicBezTo>
                <a:cubicBezTo>
                  <a:pt x="597473" y="357897"/>
                  <a:pt x="601294" y="350335"/>
                  <a:pt x="603841" y="344034"/>
                </a:cubicBezTo>
                <a:cubicBezTo>
                  <a:pt x="607662" y="337733"/>
                  <a:pt x="611482" y="331432"/>
                  <a:pt x="616577" y="325132"/>
                </a:cubicBezTo>
                <a:cubicBezTo>
                  <a:pt x="619124" y="322611"/>
                  <a:pt x="626765" y="311269"/>
                  <a:pt x="626765" y="311269"/>
                </a:cubicBezTo>
                <a:cubicBezTo>
                  <a:pt x="626765" y="311269"/>
                  <a:pt x="592379" y="347815"/>
                  <a:pt x="586011" y="323871"/>
                </a:cubicBezTo>
                <a:cubicBezTo>
                  <a:pt x="583464" y="312530"/>
                  <a:pt x="591105" y="298667"/>
                  <a:pt x="596199" y="289846"/>
                </a:cubicBezTo>
                <a:cubicBezTo>
                  <a:pt x="602567" y="279764"/>
                  <a:pt x="610209" y="270943"/>
                  <a:pt x="617850" y="262122"/>
                </a:cubicBezTo>
                <a:cubicBezTo>
                  <a:pt x="622944" y="255821"/>
                  <a:pt x="628039" y="250780"/>
                  <a:pt x="634406" y="244479"/>
                </a:cubicBezTo>
                <a:cubicBezTo>
                  <a:pt x="634406" y="244479"/>
                  <a:pt x="636954" y="241958"/>
                  <a:pt x="639501" y="239438"/>
                </a:cubicBezTo>
                <a:close/>
                <a:moveTo>
                  <a:pt x="586012" y="230616"/>
                </a:moveTo>
                <a:cubicBezTo>
                  <a:pt x="582191" y="244478"/>
                  <a:pt x="578370" y="257080"/>
                  <a:pt x="573276" y="270942"/>
                </a:cubicBezTo>
                <a:cubicBezTo>
                  <a:pt x="568182" y="282284"/>
                  <a:pt x="563087" y="294886"/>
                  <a:pt x="555446" y="304968"/>
                </a:cubicBezTo>
                <a:cubicBezTo>
                  <a:pt x="550352" y="312529"/>
                  <a:pt x="538890" y="323871"/>
                  <a:pt x="527428" y="320090"/>
                </a:cubicBezTo>
                <a:cubicBezTo>
                  <a:pt x="513418" y="316310"/>
                  <a:pt x="519786" y="296146"/>
                  <a:pt x="524880" y="288585"/>
                </a:cubicBezTo>
                <a:cubicBezTo>
                  <a:pt x="532522" y="278504"/>
                  <a:pt x="541437" y="268422"/>
                  <a:pt x="551625" y="259601"/>
                </a:cubicBezTo>
                <a:cubicBezTo>
                  <a:pt x="563087" y="248259"/>
                  <a:pt x="574549" y="239437"/>
                  <a:pt x="586012" y="230616"/>
                </a:cubicBezTo>
                <a:close/>
                <a:moveTo>
                  <a:pt x="687896" y="228096"/>
                </a:moveTo>
                <a:cubicBezTo>
                  <a:pt x="700632" y="236917"/>
                  <a:pt x="712094" y="245739"/>
                  <a:pt x="722282" y="255820"/>
                </a:cubicBezTo>
                <a:cubicBezTo>
                  <a:pt x="731197" y="265902"/>
                  <a:pt x="741386" y="274723"/>
                  <a:pt x="747754" y="284805"/>
                </a:cubicBezTo>
                <a:cubicBezTo>
                  <a:pt x="754121" y="292366"/>
                  <a:pt x="760489" y="312529"/>
                  <a:pt x="746480" y="317570"/>
                </a:cubicBezTo>
                <a:cubicBezTo>
                  <a:pt x="735018" y="321351"/>
                  <a:pt x="723556" y="310009"/>
                  <a:pt x="718462" y="302448"/>
                </a:cubicBezTo>
                <a:cubicBezTo>
                  <a:pt x="710820" y="292366"/>
                  <a:pt x="705726" y="279764"/>
                  <a:pt x="700632" y="268422"/>
                </a:cubicBezTo>
                <a:cubicBezTo>
                  <a:pt x="695537" y="255820"/>
                  <a:pt x="691717" y="241958"/>
                  <a:pt x="687896" y="228096"/>
                </a:cubicBezTo>
                <a:close/>
                <a:moveTo>
                  <a:pt x="1227888" y="215494"/>
                </a:moveTo>
                <a:cubicBezTo>
                  <a:pt x="1231709" y="225576"/>
                  <a:pt x="1232982" y="238178"/>
                  <a:pt x="1241897" y="244479"/>
                </a:cubicBezTo>
                <a:cubicBezTo>
                  <a:pt x="1234256" y="236917"/>
                  <a:pt x="1231709" y="225576"/>
                  <a:pt x="1227888" y="215494"/>
                </a:cubicBezTo>
                <a:close/>
                <a:moveTo>
                  <a:pt x="696811" y="127280"/>
                </a:moveTo>
                <a:cubicBezTo>
                  <a:pt x="678981" y="132321"/>
                  <a:pt x="668792" y="132321"/>
                  <a:pt x="657330" y="133581"/>
                </a:cubicBezTo>
                <a:cubicBezTo>
                  <a:pt x="668792" y="132321"/>
                  <a:pt x="680255" y="132321"/>
                  <a:pt x="696811" y="127280"/>
                </a:cubicBezTo>
                <a:close/>
                <a:moveTo>
                  <a:pt x="639500" y="126020"/>
                </a:moveTo>
                <a:cubicBezTo>
                  <a:pt x="620397" y="124760"/>
                  <a:pt x="619123" y="153744"/>
                  <a:pt x="638227" y="153744"/>
                </a:cubicBezTo>
                <a:cubicBezTo>
                  <a:pt x="653510" y="153744"/>
                  <a:pt x="656057" y="133581"/>
                  <a:pt x="644595" y="127280"/>
                </a:cubicBezTo>
                <a:cubicBezTo>
                  <a:pt x="643321" y="127280"/>
                  <a:pt x="642048" y="126020"/>
                  <a:pt x="639500" y="126020"/>
                </a:cubicBezTo>
                <a:close/>
                <a:moveTo>
                  <a:pt x="579643" y="126020"/>
                </a:moveTo>
                <a:cubicBezTo>
                  <a:pt x="591105" y="129801"/>
                  <a:pt x="612756" y="132321"/>
                  <a:pt x="620397" y="133581"/>
                </a:cubicBezTo>
                <a:cubicBezTo>
                  <a:pt x="614029" y="132321"/>
                  <a:pt x="592379" y="129801"/>
                  <a:pt x="579643" y="126020"/>
                </a:cubicBezTo>
                <a:close/>
                <a:moveTo>
                  <a:pt x="721009" y="120979"/>
                </a:moveTo>
                <a:cubicBezTo>
                  <a:pt x="721009" y="131061"/>
                  <a:pt x="709547" y="137362"/>
                  <a:pt x="700632" y="139882"/>
                </a:cubicBezTo>
                <a:cubicBezTo>
                  <a:pt x="709547" y="138622"/>
                  <a:pt x="721009" y="131061"/>
                  <a:pt x="721009" y="120979"/>
                </a:cubicBezTo>
                <a:close/>
                <a:moveTo>
                  <a:pt x="726103" y="119719"/>
                </a:moveTo>
                <a:cubicBezTo>
                  <a:pt x="727377" y="128541"/>
                  <a:pt x="721009" y="136102"/>
                  <a:pt x="713367" y="139882"/>
                </a:cubicBezTo>
                <a:cubicBezTo>
                  <a:pt x="719735" y="136102"/>
                  <a:pt x="727377" y="127280"/>
                  <a:pt x="726103" y="119719"/>
                </a:cubicBezTo>
                <a:close/>
                <a:moveTo>
                  <a:pt x="689170" y="112158"/>
                </a:moveTo>
                <a:cubicBezTo>
                  <a:pt x="677707" y="115939"/>
                  <a:pt x="661151" y="124760"/>
                  <a:pt x="653510" y="128541"/>
                </a:cubicBezTo>
                <a:cubicBezTo>
                  <a:pt x="661151" y="124760"/>
                  <a:pt x="677707" y="117199"/>
                  <a:pt x="689170" y="112158"/>
                </a:cubicBezTo>
                <a:close/>
                <a:moveTo>
                  <a:pt x="588558" y="110898"/>
                </a:moveTo>
                <a:cubicBezTo>
                  <a:pt x="602567" y="117199"/>
                  <a:pt x="610208" y="120979"/>
                  <a:pt x="622944" y="127280"/>
                </a:cubicBezTo>
                <a:cubicBezTo>
                  <a:pt x="611482" y="119719"/>
                  <a:pt x="602567" y="117199"/>
                  <a:pt x="588558" y="110898"/>
                </a:cubicBezTo>
                <a:close/>
                <a:moveTo>
                  <a:pt x="659878" y="57969"/>
                </a:moveTo>
                <a:lnTo>
                  <a:pt x="669102" y="70401"/>
                </a:lnTo>
                <a:lnTo>
                  <a:pt x="668792" y="85694"/>
                </a:lnTo>
                <a:cubicBezTo>
                  <a:pt x="670066" y="81283"/>
                  <a:pt x="670385" y="75612"/>
                  <a:pt x="669111" y="70414"/>
                </a:cubicBezTo>
                <a:lnTo>
                  <a:pt x="669102" y="70401"/>
                </a:lnTo>
                <a:lnTo>
                  <a:pt x="669111" y="69941"/>
                </a:lnTo>
                <a:cubicBezTo>
                  <a:pt x="667838" y="64586"/>
                  <a:pt x="664972" y="59860"/>
                  <a:pt x="659878" y="57969"/>
                </a:cubicBezTo>
                <a:close/>
                <a:moveTo>
                  <a:pt x="259978" y="54189"/>
                </a:moveTo>
                <a:cubicBezTo>
                  <a:pt x="237054" y="76872"/>
                  <a:pt x="211582" y="98295"/>
                  <a:pt x="187385" y="118459"/>
                </a:cubicBezTo>
                <a:cubicBezTo>
                  <a:pt x="209035" y="100816"/>
                  <a:pt x="239601" y="74352"/>
                  <a:pt x="259978" y="54189"/>
                </a:cubicBezTo>
                <a:close/>
                <a:moveTo>
                  <a:pt x="617850" y="44107"/>
                </a:moveTo>
                <a:cubicBezTo>
                  <a:pt x="630586" y="40327"/>
                  <a:pt x="636953" y="55449"/>
                  <a:pt x="642048" y="64270"/>
                </a:cubicBezTo>
                <a:cubicBezTo>
                  <a:pt x="645868" y="55449"/>
                  <a:pt x="653510" y="41587"/>
                  <a:pt x="666245" y="44107"/>
                </a:cubicBezTo>
                <a:cubicBezTo>
                  <a:pt x="678981" y="45367"/>
                  <a:pt x="682802" y="63010"/>
                  <a:pt x="681528" y="73092"/>
                </a:cubicBezTo>
                <a:cubicBezTo>
                  <a:pt x="690443" y="68051"/>
                  <a:pt x="704452" y="64270"/>
                  <a:pt x="713367" y="70571"/>
                </a:cubicBezTo>
                <a:cubicBezTo>
                  <a:pt x="726103" y="78133"/>
                  <a:pt x="715914" y="94515"/>
                  <a:pt x="709547" y="103337"/>
                </a:cubicBezTo>
                <a:cubicBezTo>
                  <a:pt x="719735" y="102076"/>
                  <a:pt x="737565" y="102076"/>
                  <a:pt x="740112" y="115939"/>
                </a:cubicBezTo>
                <a:cubicBezTo>
                  <a:pt x="741386" y="127280"/>
                  <a:pt x="731197" y="137362"/>
                  <a:pt x="721009" y="141143"/>
                </a:cubicBezTo>
                <a:cubicBezTo>
                  <a:pt x="729924" y="146183"/>
                  <a:pt x="740112" y="156265"/>
                  <a:pt x="738839" y="167607"/>
                </a:cubicBezTo>
                <a:cubicBezTo>
                  <a:pt x="737565" y="181469"/>
                  <a:pt x="719735" y="181469"/>
                  <a:pt x="708273" y="180209"/>
                </a:cubicBezTo>
                <a:cubicBezTo>
                  <a:pt x="713367" y="189030"/>
                  <a:pt x="723556" y="205413"/>
                  <a:pt x="712094" y="214234"/>
                </a:cubicBezTo>
                <a:cubicBezTo>
                  <a:pt x="703179" y="221795"/>
                  <a:pt x="687896" y="216754"/>
                  <a:pt x="680255" y="210453"/>
                </a:cubicBezTo>
                <a:cubicBezTo>
                  <a:pt x="680255" y="221795"/>
                  <a:pt x="676434" y="236918"/>
                  <a:pt x="663698" y="239438"/>
                </a:cubicBezTo>
                <a:cubicBezTo>
                  <a:pt x="650963" y="241958"/>
                  <a:pt x="644595" y="226836"/>
                  <a:pt x="639500" y="218015"/>
                </a:cubicBezTo>
                <a:cubicBezTo>
                  <a:pt x="634406" y="226836"/>
                  <a:pt x="626765" y="240698"/>
                  <a:pt x="615303" y="239438"/>
                </a:cubicBezTo>
                <a:cubicBezTo>
                  <a:pt x="601294" y="239438"/>
                  <a:pt x="597473" y="221795"/>
                  <a:pt x="598746" y="210453"/>
                </a:cubicBezTo>
                <a:cubicBezTo>
                  <a:pt x="589831" y="215494"/>
                  <a:pt x="575822" y="219275"/>
                  <a:pt x="566907" y="212974"/>
                </a:cubicBezTo>
                <a:cubicBezTo>
                  <a:pt x="554172" y="204152"/>
                  <a:pt x="564360" y="187770"/>
                  <a:pt x="570728" y="178948"/>
                </a:cubicBezTo>
                <a:cubicBezTo>
                  <a:pt x="560539" y="178948"/>
                  <a:pt x="545257" y="178948"/>
                  <a:pt x="540162" y="168867"/>
                </a:cubicBezTo>
                <a:cubicBezTo>
                  <a:pt x="535068" y="158785"/>
                  <a:pt x="543983" y="148704"/>
                  <a:pt x="554172" y="143663"/>
                </a:cubicBezTo>
                <a:cubicBezTo>
                  <a:pt x="556719" y="142403"/>
                  <a:pt x="557992" y="142403"/>
                  <a:pt x="560539" y="141143"/>
                </a:cubicBezTo>
                <a:cubicBezTo>
                  <a:pt x="551624" y="136102"/>
                  <a:pt x="541436" y="126020"/>
                  <a:pt x="542709" y="114678"/>
                </a:cubicBezTo>
                <a:cubicBezTo>
                  <a:pt x="543983" y="100816"/>
                  <a:pt x="561813" y="102076"/>
                  <a:pt x="573275" y="102076"/>
                </a:cubicBezTo>
                <a:cubicBezTo>
                  <a:pt x="568181" y="94515"/>
                  <a:pt x="557992" y="78133"/>
                  <a:pt x="569454" y="69311"/>
                </a:cubicBezTo>
                <a:cubicBezTo>
                  <a:pt x="570728" y="68051"/>
                  <a:pt x="572001" y="66791"/>
                  <a:pt x="573275" y="66791"/>
                </a:cubicBezTo>
                <a:cubicBezTo>
                  <a:pt x="582190" y="63010"/>
                  <a:pt x="593652" y="68051"/>
                  <a:pt x="601294" y="73092"/>
                </a:cubicBezTo>
                <a:cubicBezTo>
                  <a:pt x="601294" y="61750"/>
                  <a:pt x="605114" y="46628"/>
                  <a:pt x="617850" y="44107"/>
                </a:cubicBezTo>
                <a:close/>
                <a:moveTo>
                  <a:pt x="945156" y="0"/>
                </a:moveTo>
                <a:cubicBezTo>
                  <a:pt x="957892" y="7561"/>
                  <a:pt x="971901" y="25204"/>
                  <a:pt x="984637" y="46627"/>
                </a:cubicBezTo>
                <a:cubicBezTo>
                  <a:pt x="987184" y="51668"/>
                  <a:pt x="1016476" y="95775"/>
                  <a:pt x="991005" y="152484"/>
                </a:cubicBezTo>
                <a:cubicBezTo>
                  <a:pt x="978269" y="181469"/>
                  <a:pt x="950251" y="206673"/>
                  <a:pt x="918411" y="214234"/>
                </a:cubicBezTo>
                <a:cubicBezTo>
                  <a:pt x="954071" y="211713"/>
                  <a:pt x="987184" y="191550"/>
                  <a:pt x="1001193" y="157525"/>
                </a:cubicBezTo>
                <a:cubicBezTo>
                  <a:pt x="1007561" y="139882"/>
                  <a:pt x="1008835" y="122239"/>
                  <a:pt x="1008835" y="104596"/>
                </a:cubicBezTo>
                <a:cubicBezTo>
                  <a:pt x="1010108" y="104596"/>
                  <a:pt x="1010108" y="105857"/>
                  <a:pt x="1010108" y="107117"/>
                </a:cubicBezTo>
                <a:cubicBezTo>
                  <a:pt x="1012655" y="112158"/>
                  <a:pt x="1013929" y="117198"/>
                  <a:pt x="1015202" y="122239"/>
                </a:cubicBezTo>
                <a:cubicBezTo>
                  <a:pt x="1015202" y="123499"/>
                  <a:pt x="1015202" y="123499"/>
                  <a:pt x="1015202" y="123499"/>
                </a:cubicBezTo>
                <a:cubicBezTo>
                  <a:pt x="1022844" y="146183"/>
                  <a:pt x="1027938" y="168867"/>
                  <a:pt x="1029212" y="190290"/>
                </a:cubicBezTo>
                <a:cubicBezTo>
                  <a:pt x="1031759" y="220535"/>
                  <a:pt x="1026665" y="253300"/>
                  <a:pt x="1015202" y="281024"/>
                </a:cubicBezTo>
                <a:cubicBezTo>
                  <a:pt x="1008835" y="294886"/>
                  <a:pt x="1001193" y="307488"/>
                  <a:pt x="988458" y="316310"/>
                </a:cubicBezTo>
                <a:cubicBezTo>
                  <a:pt x="971901" y="328912"/>
                  <a:pt x="952798" y="328912"/>
                  <a:pt x="932421" y="326391"/>
                </a:cubicBezTo>
                <a:cubicBezTo>
                  <a:pt x="964260" y="341514"/>
                  <a:pt x="997373" y="327652"/>
                  <a:pt x="1015202" y="298667"/>
                </a:cubicBezTo>
                <a:cubicBezTo>
                  <a:pt x="1020297" y="291106"/>
                  <a:pt x="1031759" y="269683"/>
                  <a:pt x="1031759" y="269683"/>
                </a:cubicBezTo>
                <a:cubicBezTo>
                  <a:pt x="1031759" y="269683"/>
                  <a:pt x="1027938" y="302448"/>
                  <a:pt x="1024117" y="317570"/>
                </a:cubicBezTo>
                <a:cubicBezTo>
                  <a:pt x="1013929" y="349075"/>
                  <a:pt x="996099" y="378060"/>
                  <a:pt x="969354" y="399483"/>
                </a:cubicBezTo>
                <a:cubicBezTo>
                  <a:pt x="956618" y="409565"/>
                  <a:pt x="941336" y="418386"/>
                  <a:pt x="924779" y="422167"/>
                </a:cubicBezTo>
                <a:cubicBezTo>
                  <a:pt x="905676" y="425947"/>
                  <a:pt x="884025" y="424687"/>
                  <a:pt x="864922" y="420906"/>
                </a:cubicBezTo>
                <a:cubicBezTo>
                  <a:pt x="890393" y="432248"/>
                  <a:pt x="915864" y="434769"/>
                  <a:pt x="942609" y="425947"/>
                </a:cubicBezTo>
                <a:cubicBezTo>
                  <a:pt x="964260" y="418386"/>
                  <a:pt x="996099" y="393182"/>
                  <a:pt x="1011382" y="374279"/>
                </a:cubicBezTo>
                <a:cubicBezTo>
                  <a:pt x="1010108" y="378060"/>
                  <a:pt x="1007561" y="383100"/>
                  <a:pt x="1006288" y="386881"/>
                </a:cubicBezTo>
                <a:cubicBezTo>
                  <a:pt x="1003740" y="396963"/>
                  <a:pt x="999920" y="407044"/>
                  <a:pt x="998646" y="417126"/>
                </a:cubicBezTo>
                <a:cubicBezTo>
                  <a:pt x="996099" y="441070"/>
                  <a:pt x="1003740" y="463753"/>
                  <a:pt x="1019023" y="483916"/>
                </a:cubicBezTo>
                <a:cubicBezTo>
                  <a:pt x="1011382" y="465013"/>
                  <a:pt x="1008835" y="444850"/>
                  <a:pt x="1008835" y="424687"/>
                </a:cubicBezTo>
                <a:cubicBezTo>
                  <a:pt x="1008835" y="410825"/>
                  <a:pt x="1011382" y="396963"/>
                  <a:pt x="1015202" y="383100"/>
                </a:cubicBezTo>
                <a:cubicBezTo>
                  <a:pt x="1019023" y="370498"/>
                  <a:pt x="1024117" y="357896"/>
                  <a:pt x="1029212" y="345294"/>
                </a:cubicBezTo>
                <a:cubicBezTo>
                  <a:pt x="1045768" y="298667"/>
                  <a:pt x="1045768" y="252040"/>
                  <a:pt x="1041947" y="204152"/>
                </a:cubicBezTo>
                <a:cubicBezTo>
                  <a:pt x="1058504" y="257081"/>
                  <a:pt x="1077607" y="307488"/>
                  <a:pt x="1117088" y="347815"/>
                </a:cubicBezTo>
                <a:cubicBezTo>
                  <a:pt x="1092890" y="311269"/>
                  <a:pt x="1072513" y="273463"/>
                  <a:pt x="1059777" y="231877"/>
                </a:cubicBezTo>
                <a:cubicBezTo>
                  <a:pt x="1053409" y="210453"/>
                  <a:pt x="1049589" y="190290"/>
                  <a:pt x="1044494" y="168867"/>
                </a:cubicBezTo>
                <a:cubicBezTo>
                  <a:pt x="1040674" y="155004"/>
                  <a:pt x="1038127" y="141142"/>
                  <a:pt x="1034306" y="127280"/>
                </a:cubicBezTo>
                <a:cubicBezTo>
                  <a:pt x="1043221" y="143663"/>
                  <a:pt x="1053409" y="157525"/>
                  <a:pt x="1066145" y="170127"/>
                </a:cubicBezTo>
                <a:cubicBezTo>
                  <a:pt x="1083975" y="187770"/>
                  <a:pt x="1109446" y="209193"/>
                  <a:pt x="1136191" y="212974"/>
                </a:cubicBezTo>
                <a:cubicBezTo>
                  <a:pt x="1101805" y="199111"/>
                  <a:pt x="1072513" y="170127"/>
                  <a:pt x="1050862" y="141142"/>
                </a:cubicBezTo>
                <a:cubicBezTo>
                  <a:pt x="1036853" y="122239"/>
                  <a:pt x="1012655" y="57969"/>
                  <a:pt x="1013929" y="51668"/>
                </a:cubicBezTo>
                <a:cubicBezTo>
                  <a:pt x="1034306" y="71831"/>
                  <a:pt x="1067419" y="100816"/>
                  <a:pt x="1089069" y="118459"/>
                </a:cubicBezTo>
                <a:cubicBezTo>
                  <a:pt x="1063598" y="97035"/>
                  <a:pt x="1038127" y="75612"/>
                  <a:pt x="1013929" y="51668"/>
                </a:cubicBezTo>
                <a:cubicBezTo>
                  <a:pt x="1016476" y="51668"/>
                  <a:pt x="1069966" y="95775"/>
                  <a:pt x="1095437" y="117198"/>
                </a:cubicBezTo>
                <a:cubicBezTo>
                  <a:pt x="1110720" y="129800"/>
                  <a:pt x="1127276" y="134841"/>
                  <a:pt x="1146380" y="137362"/>
                </a:cubicBezTo>
                <a:cubicBezTo>
                  <a:pt x="1165483" y="139882"/>
                  <a:pt x="1180766" y="146183"/>
                  <a:pt x="1194775" y="161305"/>
                </a:cubicBezTo>
                <a:cubicBezTo>
                  <a:pt x="1178219" y="170127"/>
                  <a:pt x="1160389" y="180208"/>
                  <a:pt x="1141286" y="177688"/>
                </a:cubicBezTo>
                <a:cubicBezTo>
                  <a:pt x="1165483" y="195331"/>
                  <a:pt x="1198596" y="173907"/>
                  <a:pt x="1220247" y="196591"/>
                </a:cubicBezTo>
                <a:cubicBezTo>
                  <a:pt x="1226615" y="202892"/>
                  <a:pt x="1231709" y="210453"/>
                  <a:pt x="1234256" y="218014"/>
                </a:cubicBezTo>
                <a:cubicBezTo>
                  <a:pt x="1236803" y="225576"/>
                  <a:pt x="1239350" y="234397"/>
                  <a:pt x="1244444" y="240698"/>
                </a:cubicBezTo>
                <a:cubicBezTo>
                  <a:pt x="1252086" y="249519"/>
                  <a:pt x="1278831" y="252040"/>
                  <a:pt x="1269916" y="263382"/>
                </a:cubicBezTo>
                <a:cubicBezTo>
                  <a:pt x="1267369" y="273463"/>
                  <a:pt x="1252086" y="279764"/>
                  <a:pt x="1243171" y="282285"/>
                </a:cubicBezTo>
                <a:cubicBezTo>
                  <a:pt x="1232982" y="286065"/>
                  <a:pt x="1221520" y="288586"/>
                  <a:pt x="1210058" y="289846"/>
                </a:cubicBezTo>
                <a:cubicBezTo>
                  <a:pt x="1184587" y="292366"/>
                  <a:pt x="1159115" y="282285"/>
                  <a:pt x="1138738" y="267162"/>
                </a:cubicBezTo>
                <a:cubicBezTo>
                  <a:pt x="1148927" y="282285"/>
                  <a:pt x="1159115" y="297407"/>
                  <a:pt x="1170578" y="310009"/>
                </a:cubicBezTo>
                <a:cubicBezTo>
                  <a:pt x="1184587" y="326391"/>
                  <a:pt x="1201143" y="338993"/>
                  <a:pt x="1204964" y="360417"/>
                </a:cubicBezTo>
                <a:cubicBezTo>
                  <a:pt x="1204964" y="360417"/>
                  <a:pt x="1204964" y="360417"/>
                  <a:pt x="1204964" y="361677"/>
                </a:cubicBezTo>
                <a:cubicBezTo>
                  <a:pt x="1204964" y="364197"/>
                  <a:pt x="1204964" y="367978"/>
                  <a:pt x="1204964" y="370498"/>
                </a:cubicBezTo>
                <a:cubicBezTo>
                  <a:pt x="1204964" y="371759"/>
                  <a:pt x="1204964" y="374279"/>
                  <a:pt x="1204964" y="375539"/>
                </a:cubicBezTo>
                <a:cubicBezTo>
                  <a:pt x="1203690" y="385621"/>
                  <a:pt x="1197322" y="394442"/>
                  <a:pt x="1185860" y="398223"/>
                </a:cubicBezTo>
                <a:cubicBezTo>
                  <a:pt x="1182040" y="399483"/>
                  <a:pt x="1171851" y="398223"/>
                  <a:pt x="1169304" y="402003"/>
                </a:cubicBezTo>
                <a:cubicBezTo>
                  <a:pt x="1166757" y="404524"/>
                  <a:pt x="1180766" y="417126"/>
                  <a:pt x="1183313" y="419646"/>
                </a:cubicBezTo>
                <a:cubicBezTo>
                  <a:pt x="1187134" y="424687"/>
                  <a:pt x="1189681" y="428468"/>
                  <a:pt x="1192228" y="433508"/>
                </a:cubicBezTo>
                <a:cubicBezTo>
                  <a:pt x="1193502" y="438549"/>
                  <a:pt x="1198596" y="443590"/>
                  <a:pt x="1199870" y="466274"/>
                </a:cubicBezTo>
                <a:cubicBezTo>
                  <a:pt x="1199870" y="467534"/>
                  <a:pt x="1201143" y="473835"/>
                  <a:pt x="1199870" y="476355"/>
                </a:cubicBezTo>
                <a:cubicBezTo>
                  <a:pt x="1198596" y="477615"/>
                  <a:pt x="1194775" y="478876"/>
                  <a:pt x="1193502" y="480136"/>
                </a:cubicBezTo>
                <a:cubicBezTo>
                  <a:pt x="1166757" y="493998"/>
                  <a:pt x="1132371" y="495258"/>
                  <a:pt x="1113267" y="467534"/>
                </a:cubicBezTo>
                <a:cubicBezTo>
                  <a:pt x="1101805" y="452411"/>
                  <a:pt x="1096711" y="434769"/>
                  <a:pt x="1087796" y="418386"/>
                </a:cubicBezTo>
                <a:cubicBezTo>
                  <a:pt x="1091616" y="432248"/>
                  <a:pt x="1095437" y="447371"/>
                  <a:pt x="1095437" y="462493"/>
                </a:cubicBezTo>
                <a:cubicBezTo>
                  <a:pt x="1095437" y="465013"/>
                  <a:pt x="1094164" y="468794"/>
                  <a:pt x="1094164" y="472575"/>
                </a:cubicBezTo>
                <a:cubicBezTo>
                  <a:pt x="1091616" y="480136"/>
                  <a:pt x="1092890" y="485176"/>
                  <a:pt x="1077607" y="515421"/>
                </a:cubicBezTo>
                <a:cubicBezTo>
                  <a:pt x="1077607" y="515421"/>
                  <a:pt x="1076334" y="519202"/>
                  <a:pt x="1075060" y="522982"/>
                </a:cubicBezTo>
                <a:cubicBezTo>
                  <a:pt x="1075060" y="524243"/>
                  <a:pt x="1076334" y="524243"/>
                  <a:pt x="1076334" y="525503"/>
                </a:cubicBezTo>
                <a:cubicBezTo>
                  <a:pt x="1076334" y="528023"/>
                  <a:pt x="1075060" y="531804"/>
                  <a:pt x="1073787" y="535584"/>
                </a:cubicBezTo>
                <a:cubicBezTo>
                  <a:pt x="1073787" y="540625"/>
                  <a:pt x="1075060" y="546926"/>
                  <a:pt x="1076334" y="548186"/>
                </a:cubicBezTo>
                <a:cubicBezTo>
                  <a:pt x="1077607" y="551967"/>
                  <a:pt x="1080154" y="555748"/>
                  <a:pt x="1081428" y="559528"/>
                </a:cubicBezTo>
                <a:cubicBezTo>
                  <a:pt x="1071239" y="564569"/>
                  <a:pt x="1058504" y="565829"/>
                  <a:pt x="1057230" y="565829"/>
                </a:cubicBezTo>
                <a:cubicBezTo>
                  <a:pt x="1030485" y="568350"/>
                  <a:pt x="998646" y="558268"/>
                  <a:pt x="987184" y="534324"/>
                </a:cubicBezTo>
                <a:cubicBezTo>
                  <a:pt x="983363" y="546926"/>
                  <a:pt x="985910" y="560788"/>
                  <a:pt x="985910" y="573390"/>
                </a:cubicBezTo>
                <a:cubicBezTo>
                  <a:pt x="985910" y="587253"/>
                  <a:pt x="979543" y="598594"/>
                  <a:pt x="968081" y="607416"/>
                </a:cubicBezTo>
                <a:cubicBezTo>
                  <a:pt x="959166" y="613717"/>
                  <a:pt x="948977" y="616237"/>
                  <a:pt x="940062" y="622538"/>
                </a:cubicBezTo>
                <a:cubicBezTo>
                  <a:pt x="931147" y="628839"/>
                  <a:pt x="927326" y="637661"/>
                  <a:pt x="924779" y="647742"/>
                </a:cubicBezTo>
                <a:cubicBezTo>
                  <a:pt x="900581" y="641441"/>
                  <a:pt x="890393" y="613717"/>
                  <a:pt x="887846" y="591033"/>
                </a:cubicBezTo>
                <a:cubicBezTo>
                  <a:pt x="885299" y="562049"/>
                  <a:pt x="896761" y="535584"/>
                  <a:pt x="915864" y="514161"/>
                </a:cubicBezTo>
                <a:cubicBezTo>
                  <a:pt x="909497" y="517942"/>
                  <a:pt x="901855" y="520462"/>
                  <a:pt x="894214" y="522982"/>
                </a:cubicBezTo>
                <a:cubicBezTo>
                  <a:pt x="890393" y="530544"/>
                  <a:pt x="885299" y="536845"/>
                  <a:pt x="877657" y="543146"/>
                </a:cubicBezTo>
                <a:cubicBezTo>
                  <a:pt x="861101" y="555748"/>
                  <a:pt x="839450" y="557008"/>
                  <a:pt x="820347" y="550707"/>
                </a:cubicBezTo>
                <a:cubicBezTo>
                  <a:pt x="852186" y="583472"/>
                  <a:pt x="866195" y="637661"/>
                  <a:pt x="831809" y="674206"/>
                </a:cubicBezTo>
                <a:cubicBezTo>
                  <a:pt x="816526" y="689329"/>
                  <a:pt x="796149" y="700670"/>
                  <a:pt x="773225" y="699410"/>
                </a:cubicBezTo>
                <a:cubicBezTo>
                  <a:pt x="750301" y="699410"/>
                  <a:pt x="726103" y="686808"/>
                  <a:pt x="710820" y="670426"/>
                </a:cubicBezTo>
                <a:cubicBezTo>
                  <a:pt x="717188" y="709492"/>
                  <a:pt x="713367" y="756119"/>
                  <a:pt x="691717" y="790145"/>
                </a:cubicBezTo>
                <a:cubicBezTo>
                  <a:pt x="681528" y="807787"/>
                  <a:pt x="668793" y="816609"/>
                  <a:pt x="659878" y="820389"/>
                </a:cubicBezTo>
                <a:cubicBezTo>
                  <a:pt x="625491" y="835512"/>
                  <a:pt x="593652" y="817869"/>
                  <a:pt x="575822" y="791405"/>
                </a:cubicBezTo>
                <a:cubicBezTo>
                  <a:pt x="552898" y="758640"/>
                  <a:pt x="550351" y="713272"/>
                  <a:pt x="555445" y="674206"/>
                </a:cubicBezTo>
                <a:cubicBezTo>
                  <a:pt x="540162" y="690589"/>
                  <a:pt x="515965" y="701931"/>
                  <a:pt x="493040" y="703191"/>
                </a:cubicBezTo>
                <a:cubicBezTo>
                  <a:pt x="470116" y="704451"/>
                  <a:pt x="449739" y="694369"/>
                  <a:pt x="434456" y="677987"/>
                </a:cubicBezTo>
                <a:cubicBezTo>
                  <a:pt x="400070" y="641441"/>
                  <a:pt x="414079" y="587253"/>
                  <a:pt x="445918" y="554487"/>
                </a:cubicBezTo>
                <a:cubicBezTo>
                  <a:pt x="426815" y="560788"/>
                  <a:pt x="405164" y="559528"/>
                  <a:pt x="388608" y="546926"/>
                </a:cubicBezTo>
                <a:cubicBezTo>
                  <a:pt x="380967" y="541885"/>
                  <a:pt x="374599" y="534324"/>
                  <a:pt x="370778" y="526763"/>
                </a:cubicBezTo>
                <a:cubicBezTo>
                  <a:pt x="363137" y="524243"/>
                  <a:pt x="355495" y="521722"/>
                  <a:pt x="349127" y="517942"/>
                </a:cubicBezTo>
                <a:cubicBezTo>
                  <a:pt x="368231" y="539365"/>
                  <a:pt x="379693" y="565829"/>
                  <a:pt x="377146" y="594814"/>
                </a:cubicBezTo>
                <a:cubicBezTo>
                  <a:pt x="374599" y="617497"/>
                  <a:pt x="364410" y="645222"/>
                  <a:pt x="340212" y="651523"/>
                </a:cubicBezTo>
                <a:cubicBezTo>
                  <a:pt x="337665" y="641441"/>
                  <a:pt x="333845" y="632620"/>
                  <a:pt x="324930" y="626319"/>
                </a:cubicBezTo>
                <a:cubicBezTo>
                  <a:pt x="316015" y="620018"/>
                  <a:pt x="305826" y="617497"/>
                  <a:pt x="296911" y="611196"/>
                </a:cubicBezTo>
                <a:cubicBezTo>
                  <a:pt x="285449" y="603635"/>
                  <a:pt x="279081" y="591033"/>
                  <a:pt x="279081" y="577171"/>
                </a:cubicBezTo>
                <a:cubicBezTo>
                  <a:pt x="277808" y="564569"/>
                  <a:pt x="281628" y="550707"/>
                  <a:pt x="277808" y="538105"/>
                </a:cubicBezTo>
                <a:cubicBezTo>
                  <a:pt x="266346" y="560788"/>
                  <a:pt x="237054" y="570870"/>
                  <a:pt x="211582" y="569610"/>
                </a:cubicBezTo>
                <a:cubicBezTo>
                  <a:pt x="202667" y="570870"/>
                  <a:pt x="189932" y="565829"/>
                  <a:pt x="184837" y="563309"/>
                </a:cubicBezTo>
                <a:cubicBezTo>
                  <a:pt x="187385" y="558268"/>
                  <a:pt x="189932" y="554487"/>
                  <a:pt x="191205" y="549447"/>
                </a:cubicBezTo>
                <a:cubicBezTo>
                  <a:pt x="193752" y="544406"/>
                  <a:pt x="195026" y="530544"/>
                  <a:pt x="192479" y="525503"/>
                </a:cubicBezTo>
                <a:cubicBezTo>
                  <a:pt x="192479" y="525503"/>
                  <a:pt x="186111" y="510380"/>
                  <a:pt x="183564" y="505340"/>
                </a:cubicBezTo>
                <a:cubicBezTo>
                  <a:pt x="181017" y="499039"/>
                  <a:pt x="175922" y="483916"/>
                  <a:pt x="175922" y="483916"/>
                </a:cubicBezTo>
                <a:cubicBezTo>
                  <a:pt x="173375" y="476355"/>
                  <a:pt x="173375" y="468794"/>
                  <a:pt x="173375" y="465013"/>
                </a:cubicBezTo>
                <a:cubicBezTo>
                  <a:pt x="173375" y="449891"/>
                  <a:pt x="177196" y="434769"/>
                  <a:pt x="181017" y="420906"/>
                </a:cubicBezTo>
                <a:cubicBezTo>
                  <a:pt x="172102" y="437289"/>
                  <a:pt x="165734" y="454932"/>
                  <a:pt x="155545" y="470054"/>
                </a:cubicBezTo>
                <a:cubicBezTo>
                  <a:pt x="154272" y="472575"/>
                  <a:pt x="152998" y="473835"/>
                  <a:pt x="151725" y="475095"/>
                </a:cubicBezTo>
                <a:cubicBezTo>
                  <a:pt x="150451" y="475095"/>
                  <a:pt x="150451" y="476355"/>
                  <a:pt x="149178" y="477615"/>
                </a:cubicBezTo>
                <a:cubicBezTo>
                  <a:pt x="130074" y="496518"/>
                  <a:pt x="99508" y="495258"/>
                  <a:pt x="75311" y="482656"/>
                </a:cubicBezTo>
                <a:cubicBezTo>
                  <a:pt x="74037" y="481396"/>
                  <a:pt x="70216" y="480136"/>
                  <a:pt x="68943" y="478876"/>
                </a:cubicBezTo>
                <a:cubicBezTo>
                  <a:pt x="67669" y="477615"/>
                  <a:pt x="68943" y="471314"/>
                  <a:pt x="68943" y="468794"/>
                </a:cubicBezTo>
                <a:cubicBezTo>
                  <a:pt x="68943" y="463753"/>
                  <a:pt x="70216" y="447371"/>
                  <a:pt x="76584" y="437289"/>
                </a:cubicBezTo>
                <a:cubicBezTo>
                  <a:pt x="79131" y="432248"/>
                  <a:pt x="82952" y="428468"/>
                  <a:pt x="86773" y="423427"/>
                </a:cubicBezTo>
                <a:cubicBezTo>
                  <a:pt x="88046" y="420906"/>
                  <a:pt x="103329" y="409565"/>
                  <a:pt x="100782" y="405784"/>
                </a:cubicBezTo>
                <a:cubicBezTo>
                  <a:pt x="98235" y="402003"/>
                  <a:pt x="88046" y="403264"/>
                  <a:pt x="84226" y="402003"/>
                </a:cubicBezTo>
                <a:cubicBezTo>
                  <a:pt x="71490" y="398223"/>
                  <a:pt x="65122" y="386881"/>
                  <a:pt x="63849" y="374279"/>
                </a:cubicBezTo>
                <a:cubicBezTo>
                  <a:pt x="63849" y="374279"/>
                  <a:pt x="65122" y="362937"/>
                  <a:pt x="65122" y="362937"/>
                </a:cubicBezTo>
                <a:cubicBezTo>
                  <a:pt x="70216" y="341514"/>
                  <a:pt x="85499" y="327652"/>
                  <a:pt x="99508" y="312529"/>
                </a:cubicBezTo>
                <a:cubicBezTo>
                  <a:pt x="112244" y="298667"/>
                  <a:pt x="122433" y="284805"/>
                  <a:pt x="131348" y="269683"/>
                </a:cubicBezTo>
                <a:cubicBezTo>
                  <a:pt x="112244" y="286065"/>
                  <a:pt x="85499" y="296147"/>
                  <a:pt x="60028" y="292366"/>
                </a:cubicBezTo>
                <a:cubicBezTo>
                  <a:pt x="48566" y="291106"/>
                  <a:pt x="37104" y="288586"/>
                  <a:pt x="26915" y="284805"/>
                </a:cubicBezTo>
                <a:cubicBezTo>
                  <a:pt x="18000" y="282285"/>
                  <a:pt x="1444" y="277244"/>
                  <a:pt x="170" y="265902"/>
                </a:cubicBezTo>
                <a:cubicBezTo>
                  <a:pt x="-2377" y="250780"/>
                  <a:pt x="24368" y="248259"/>
                  <a:pt x="32009" y="239438"/>
                </a:cubicBezTo>
                <a:cubicBezTo>
                  <a:pt x="37104" y="231877"/>
                  <a:pt x="39651" y="224315"/>
                  <a:pt x="42198" y="216754"/>
                </a:cubicBezTo>
                <a:cubicBezTo>
                  <a:pt x="46019" y="209193"/>
                  <a:pt x="49839" y="201632"/>
                  <a:pt x="56207" y="195331"/>
                </a:cubicBezTo>
                <a:cubicBezTo>
                  <a:pt x="79131" y="172647"/>
                  <a:pt x="110971" y="194071"/>
                  <a:pt x="135168" y="176428"/>
                </a:cubicBezTo>
                <a:cubicBezTo>
                  <a:pt x="114791" y="178948"/>
                  <a:pt x="98235" y="170127"/>
                  <a:pt x="81679" y="160045"/>
                </a:cubicBezTo>
                <a:cubicBezTo>
                  <a:pt x="94414" y="144923"/>
                  <a:pt x="109697" y="138622"/>
                  <a:pt x="130074" y="136101"/>
                </a:cubicBezTo>
                <a:cubicBezTo>
                  <a:pt x="150451" y="134841"/>
                  <a:pt x="165734" y="128540"/>
                  <a:pt x="181017" y="115938"/>
                </a:cubicBezTo>
                <a:cubicBezTo>
                  <a:pt x="206488" y="93255"/>
                  <a:pt x="259978" y="49148"/>
                  <a:pt x="262525" y="50408"/>
                </a:cubicBezTo>
                <a:cubicBezTo>
                  <a:pt x="266346" y="47888"/>
                  <a:pt x="239601" y="120979"/>
                  <a:pt x="225592" y="139882"/>
                </a:cubicBezTo>
                <a:cubicBezTo>
                  <a:pt x="203941" y="168867"/>
                  <a:pt x="174649" y="197851"/>
                  <a:pt x="140263" y="211713"/>
                </a:cubicBezTo>
                <a:cubicBezTo>
                  <a:pt x="167007" y="207933"/>
                  <a:pt x="191205" y="187770"/>
                  <a:pt x="210309" y="168867"/>
                </a:cubicBezTo>
                <a:cubicBezTo>
                  <a:pt x="224318" y="155004"/>
                  <a:pt x="233233" y="141142"/>
                  <a:pt x="242148" y="126020"/>
                </a:cubicBezTo>
                <a:cubicBezTo>
                  <a:pt x="238327" y="139882"/>
                  <a:pt x="235780" y="153744"/>
                  <a:pt x="231959" y="167606"/>
                </a:cubicBezTo>
                <a:cubicBezTo>
                  <a:pt x="226865" y="189030"/>
                  <a:pt x="223044" y="210453"/>
                  <a:pt x="216677" y="230616"/>
                </a:cubicBezTo>
                <a:cubicBezTo>
                  <a:pt x="203941" y="272203"/>
                  <a:pt x="183564" y="310009"/>
                  <a:pt x="159366" y="346555"/>
                </a:cubicBezTo>
                <a:cubicBezTo>
                  <a:pt x="198847" y="306228"/>
                  <a:pt x="217950" y="254560"/>
                  <a:pt x="234506" y="202892"/>
                </a:cubicBezTo>
                <a:cubicBezTo>
                  <a:pt x="230686" y="250780"/>
                  <a:pt x="230686" y="298667"/>
                  <a:pt x="247242" y="344034"/>
                </a:cubicBezTo>
                <a:cubicBezTo>
                  <a:pt x="251063" y="356636"/>
                  <a:pt x="257431" y="369238"/>
                  <a:pt x="261251" y="381840"/>
                </a:cubicBezTo>
                <a:cubicBezTo>
                  <a:pt x="265072" y="395702"/>
                  <a:pt x="267619" y="409565"/>
                  <a:pt x="267619" y="423427"/>
                </a:cubicBezTo>
                <a:cubicBezTo>
                  <a:pt x="268893" y="443590"/>
                  <a:pt x="265072" y="463753"/>
                  <a:pt x="257431" y="482656"/>
                </a:cubicBezTo>
                <a:cubicBezTo>
                  <a:pt x="272713" y="463753"/>
                  <a:pt x="280355" y="441070"/>
                  <a:pt x="277808" y="415866"/>
                </a:cubicBezTo>
                <a:cubicBezTo>
                  <a:pt x="276534" y="405784"/>
                  <a:pt x="273987" y="395702"/>
                  <a:pt x="270166" y="385621"/>
                </a:cubicBezTo>
                <a:cubicBezTo>
                  <a:pt x="268893" y="381840"/>
                  <a:pt x="266346" y="376799"/>
                  <a:pt x="265072" y="373019"/>
                </a:cubicBezTo>
                <a:cubicBezTo>
                  <a:pt x="280355" y="391922"/>
                  <a:pt x="310920" y="417126"/>
                  <a:pt x="333845" y="424687"/>
                </a:cubicBezTo>
                <a:cubicBezTo>
                  <a:pt x="359316" y="433508"/>
                  <a:pt x="386061" y="430988"/>
                  <a:pt x="411532" y="419646"/>
                </a:cubicBezTo>
                <a:cubicBezTo>
                  <a:pt x="392429" y="423427"/>
                  <a:pt x="370778" y="425947"/>
                  <a:pt x="351675" y="420906"/>
                </a:cubicBezTo>
                <a:cubicBezTo>
                  <a:pt x="335118" y="417126"/>
                  <a:pt x="319835" y="408304"/>
                  <a:pt x="307100" y="398223"/>
                </a:cubicBezTo>
                <a:cubicBezTo>
                  <a:pt x="280355" y="378060"/>
                  <a:pt x="261251" y="347815"/>
                  <a:pt x="252336" y="316310"/>
                </a:cubicBezTo>
                <a:cubicBezTo>
                  <a:pt x="248516" y="301187"/>
                  <a:pt x="244695" y="268422"/>
                  <a:pt x="244695" y="268422"/>
                </a:cubicBezTo>
                <a:cubicBezTo>
                  <a:pt x="244695" y="268422"/>
                  <a:pt x="257431" y="289846"/>
                  <a:pt x="261251" y="297407"/>
                </a:cubicBezTo>
                <a:cubicBezTo>
                  <a:pt x="279081" y="326391"/>
                  <a:pt x="312194" y="341514"/>
                  <a:pt x="344033" y="325131"/>
                </a:cubicBezTo>
                <a:cubicBezTo>
                  <a:pt x="323656" y="327652"/>
                  <a:pt x="304553" y="327652"/>
                  <a:pt x="287996" y="315050"/>
                </a:cubicBezTo>
                <a:cubicBezTo>
                  <a:pt x="275261" y="306228"/>
                  <a:pt x="267619" y="293626"/>
                  <a:pt x="261251" y="279764"/>
                </a:cubicBezTo>
                <a:cubicBezTo>
                  <a:pt x="248516" y="252040"/>
                  <a:pt x="244695" y="220535"/>
                  <a:pt x="247242" y="190290"/>
                </a:cubicBezTo>
                <a:cubicBezTo>
                  <a:pt x="249789" y="170127"/>
                  <a:pt x="254884" y="146183"/>
                  <a:pt x="261251" y="123499"/>
                </a:cubicBezTo>
                <a:cubicBezTo>
                  <a:pt x="261251" y="122239"/>
                  <a:pt x="261251" y="122239"/>
                  <a:pt x="261251" y="122239"/>
                </a:cubicBezTo>
                <a:cubicBezTo>
                  <a:pt x="262525" y="117198"/>
                  <a:pt x="265072" y="112158"/>
                  <a:pt x="266346" y="107117"/>
                </a:cubicBezTo>
                <a:cubicBezTo>
                  <a:pt x="267619" y="105857"/>
                  <a:pt x="267619" y="105857"/>
                  <a:pt x="267619" y="104596"/>
                </a:cubicBezTo>
                <a:cubicBezTo>
                  <a:pt x="266346" y="122239"/>
                  <a:pt x="267619" y="139882"/>
                  <a:pt x="275261" y="157525"/>
                </a:cubicBezTo>
                <a:cubicBezTo>
                  <a:pt x="289270" y="191550"/>
                  <a:pt x="322383" y="211713"/>
                  <a:pt x="358042" y="214234"/>
                </a:cubicBezTo>
                <a:cubicBezTo>
                  <a:pt x="326203" y="206673"/>
                  <a:pt x="298185" y="181469"/>
                  <a:pt x="285449" y="152484"/>
                </a:cubicBezTo>
                <a:cubicBezTo>
                  <a:pt x="266346" y="109637"/>
                  <a:pt x="279081" y="73092"/>
                  <a:pt x="286723" y="56709"/>
                </a:cubicBezTo>
                <a:cubicBezTo>
                  <a:pt x="287996" y="55449"/>
                  <a:pt x="289270" y="52928"/>
                  <a:pt x="290543" y="50408"/>
                </a:cubicBezTo>
                <a:cubicBezTo>
                  <a:pt x="290543" y="49148"/>
                  <a:pt x="291817" y="47888"/>
                  <a:pt x="291817" y="47888"/>
                </a:cubicBezTo>
                <a:cubicBezTo>
                  <a:pt x="304553" y="26464"/>
                  <a:pt x="318562" y="10082"/>
                  <a:pt x="338939" y="1260"/>
                </a:cubicBezTo>
                <a:cubicBezTo>
                  <a:pt x="336392" y="5041"/>
                  <a:pt x="333845" y="8821"/>
                  <a:pt x="331298" y="12602"/>
                </a:cubicBezTo>
                <a:cubicBezTo>
                  <a:pt x="327477" y="20163"/>
                  <a:pt x="323656" y="28985"/>
                  <a:pt x="321109" y="37806"/>
                </a:cubicBezTo>
                <a:cubicBezTo>
                  <a:pt x="317288" y="56709"/>
                  <a:pt x="317288" y="75612"/>
                  <a:pt x="321109" y="93255"/>
                </a:cubicBezTo>
                <a:cubicBezTo>
                  <a:pt x="324930" y="108377"/>
                  <a:pt x="332571" y="124760"/>
                  <a:pt x="345307" y="136101"/>
                </a:cubicBezTo>
                <a:cubicBezTo>
                  <a:pt x="355495" y="144923"/>
                  <a:pt x="368231" y="149964"/>
                  <a:pt x="382240" y="153744"/>
                </a:cubicBezTo>
                <a:cubicBezTo>
                  <a:pt x="397523" y="158785"/>
                  <a:pt x="411532" y="162566"/>
                  <a:pt x="426815" y="163826"/>
                </a:cubicBezTo>
                <a:cubicBezTo>
                  <a:pt x="442098" y="165086"/>
                  <a:pt x="456107" y="172647"/>
                  <a:pt x="463748" y="186509"/>
                </a:cubicBezTo>
                <a:cubicBezTo>
                  <a:pt x="471390" y="201632"/>
                  <a:pt x="471390" y="223055"/>
                  <a:pt x="485399" y="234397"/>
                </a:cubicBezTo>
                <a:cubicBezTo>
                  <a:pt x="495588" y="243218"/>
                  <a:pt x="507050" y="245739"/>
                  <a:pt x="519785" y="245739"/>
                </a:cubicBezTo>
                <a:cubicBezTo>
                  <a:pt x="501955" y="264642"/>
                  <a:pt x="482852" y="284805"/>
                  <a:pt x="457381" y="293626"/>
                </a:cubicBezTo>
                <a:cubicBezTo>
                  <a:pt x="439551" y="299927"/>
                  <a:pt x="420447" y="301187"/>
                  <a:pt x="402617" y="294886"/>
                </a:cubicBezTo>
                <a:cubicBezTo>
                  <a:pt x="386061" y="289846"/>
                  <a:pt x="374599" y="278504"/>
                  <a:pt x="361863" y="265902"/>
                </a:cubicBezTo>
                <a:cubicBezTo>
                  <a:pt x="366957" y="284805"/>
                  <a:pt x="377146" y="308749"/>
                  <a:pt x="398796" y="315050"/>
                </a:cubicBezTo>
                <a:cubicBezTo>
                  <a:pt x="415353" y="320090"/>
                  <a:pt x="429362" y="308749"/>
                  <a:pt x="444645" y="310009"/>
                </a:cubicBezTo>
                <a:cubicBezTo>
                  <a:pt x="452286" y="311269"/>
                  <a:pt x="461201" y="313789"/>
                  <a:pt x="468843" y="313789"/>
                </a:cubicBezTo>
                <a:cubicBezTo>
                  <a:pt x="473937" y="313789"/>
                  <a:pt x="477758" y="310009"/>
                  <a:pt x="481578" y="307488"/>
                </a:cubicBezTo>
                <a:cubicBezTo>
                  <a:pt x="480305" y="332692"/>
                  <a:pt x="477758" y="359157"/>
                  <a:pt x="448466" y="366718"/>
                </a:cubicBezTo>
                <a:cubicBezTo>
                  <a:pt x="461201" y="366718"/>
                  <a:pt x="470116" y="357896"/>
                  <a:pt x="482852" y="352856"/>
                </a:cubicBezTo>
                <a:cubicBezTo>
                  <a:pt x="496861" y="349075"/>
                  <a:pt x="507050" y="356636"/>
                  <a:pt x="513417" y="366718"/>
                </a:cubicBezTo>
                <a:cubicBezTo>
                  <a:pt x="515965" y="370498"/>
                  <a:pt x="517238" y="373019"/>
                  <a:pt x="518512" y="376799"/>
                </a:cubicBezTo>
                <a:cubicBezTo>
                  <a:pt x="532521" y="361677"/>
                  <a:pt x="551624" y="350335"/>
                  <a:pt x="575822" y="344034"/>
                </a:cubicBezTo>
                <a:cubicBezTo>
                  <a:pt x="575822" y="345294"/>
                  <a:pt x="565634" y="351595"/>
                  <a:pt x="563087" y="354116"/>
                </a:cubicBezTo>
                <a:cubicBezTo>
                  <a:pt x="557992" y="359157"/>
                  <a:pt x="552898" y="366718"/>
                  <a:pt x="549077" y="373019"/>
                </a:cubicBezTo>
                <a:cubicBezTo>
                  <a:pt x="542709" y="383100"/>
                  <a:pt x="536342" y="399483"/>
                  <a:pt x="543983" y="409565"/>
                </a:cubicBezTo>
                <a:cubicBezTo>
                  <a:pt x="556719" y="427207"/>
                  <a:pt x="575822" y="399483"/>
                  <a:pt x="579643" y="388141"/>
                </a:cubicBezTo>
                <a:cubicBezTo>
                  <a:pt x="582190" y="381840"/>
                  <a:pt x="584737" y="375539"/>
                  <a:pt x="586011" y="367978"/>
                </a:cubicBezTo>
                <a:cubicBezTo>
                  <a:pt x="587284" y="365458"/>
                  <a:pt x="589831" y="356636"/>
                  <a:pt x="589831" y="354116"/>
                </a:cubicBezTo>
                <a:cubicBezTo>
                  <a:pt x="591105" y="359157"/>
                  <a:pt x="593652" y="375539"/>
                  <a:pt x="593652" y="380580"/>
                </a:cubicBezTo>
                <a:cubicBezTo>
                  <a:pt x="592379" y="420906"/>
                  <a:pt x="587284" y="493998"/>
                  <a:pt x="535068" y="500299"/>
                </a:cubicBezTo>
                <a:cubicBezTo>
                  <a:pt x="517238" y="502819"/>
                  <a:pt x="499408" y="495258"/>
                  <a:pt x="490493" y="478876"/>
                </a:cubicBezTo>
                <a:cubicBezTo>
                  <a:pt x="487946" y="475095"/>
                  <a:pt x="486673" y="471314"/>
                  <a:pt x="485399" y="466274"/>
                </a:cubicBezTo>
                <a:cubicBezTo>
                  <a:pt x="470116" y="473835"/>
                  <a:pt x="453560" y="473835"/>
                  <a:pt x="435730" y="472575"/>
                </a:cubicBezTo>
                <a:cubicBezTo>
                  <a:pt x="447192" y="477615"/>
                  <a:pt x="457381" y="485176"/>
                  <a:pt x="458654" y="497778"/>
                </a:cubicBezTo>
                <a:cubicBezTo>
                  <a:pt x="459928" y="510380"/>
                  <a:pt x="451013" y="521722"/>
                  <a:pt x="440824" y="529283"/>
                </a:cubicBezTo>
                <a:cubicBezTo>
                  <a:pt x="437003" y="531804"/>
                  <a:pt x="433183" y="534324"/>
                  <a:pt x="429362" y="535584"/>
                </a:cubicBezTo>
                <a:cubicBezTo>
                  <a:pt x="457381" y="549447"/>
                  <a:pt x="491767" y="535584"/>
                  <a:pt x="518512" y="524243"/>
                </a:cubicBezTo>
                <a:cubicBezTo>
                  <a:pt x="500682" y="536845"/>
                  <a:pt x="485399" y="549447"/>
                  <a:pt x="475210" y="568350"/>
                </a:cubicBezTo>
                <a:cubicBezTo>
                  <a:pt x="462475" y="591033"/>
                  <a:pt x="453560" y="622538"/>
                  <a:pt x="468843" y="646482"/>
                </a:cubicBezTo>
                <a:cubicBezTo>
                  <a:pt x="485399" y="672946"/>
                  <a:pt x="517238" y="676727"/>
                  <a:pt x="543983" y="662865"/>
                </a:cubicBezTo>
                <a:cubicBezTo>
                  <a:pt x="565634" y="651523"/>
                  <a:pt x="578369" y="633880"/>
                  <a:pt x="589831" y="613717"/>
                </a:cubicBezTo>
                <a:cubicBezTo>
                  <a:pt x="587284" y="631360"/>
                  <a:pt x="584737" y="649002"/>
                  <a:pt x="583464" y="667905"/>
                </a:cubicBezTo>
                <a:cubicBezTo>
                  <a:pt x="583464" y="681767"/>
                  <a:pt x="583464" y="696890"/>
                  <a:pt x="586011" y="710752"/>
                </a:cubicBezTo>
                <a:cubicBezTo>
                  <a:pt x="591105" y="740997"/>
                  <a:pt x="605114" y="777543"/>
                  <a:pt x="640774" y="778803"/>
                </a:cubicBezTo>
                <a:cubicBezTo>
                  <a:pt x="663698" y="780063"/>
                  <a:pt x="678981" y="764941"/>
                  <a:pt x="686622" y="744777"/>
                </a:cubicBezTo>
                <a:cubicBezTo>
                  <a:pt x="691717" y="733436"/>
                  <a:pt x="695537" y="720834"/>
                  <a:pt x="696811" y="709492"/>
                </a:cubicBezTo>
                <a:cubicBezTo>
                  <a:pt x="699358" y="696890"/>
                  <a:pt x="699358" y="683028"/>
                  <a:pt x="699358" y="670426"/>
                </a:cubicBezTo>
                <a:cubicBezTo>
                  <a:pt x="699358" y="651523"/>
                  <a:pt x="696811" y="631360"/>
                  <a:pt x="692990" y="612457"/>
                </a:cubicBezTo>
                <a:cubicBezTo>
                  <a:pt x="705726" y="632620"/>
                  <a:pt x="717188" y="650263"/>
                  <a:pt x="738839" y="661604"/>
                </a:cubicBezTo>
                <a:cubicBezTo>
                  <a:pt x="765584" y="676727"/>
                  <a:pt x="797423" y="671686"/>
                  <a:pt x="813979" y="645222"/>
                </a:cubicBezTo>
                <a:cubicBezTo>
                  <a:pt x="827988" y="621278"/>
                  <a:pt x="820347" y="589773"/>
                  <a:pt x="807611" y="567089"/>
                </a:cubicBezTo>
                <a:cubicBezTo>
                  <a:pt x="796149" y="548186"/>
                  <a:pt x="780866" y="535584"/>
                  <a:pt x="764310" y="522982"/>
                </a:cubicBezTo>
                <a:cubicBezTo>
                  <a:pt x="792328" y="535584"/>
                  <a:pt x="826715" y="549447"/>
                  <a:pt x="854733" y="534324"/>
                </a:cubicBezTo>
                <a:cubicBezTo>
                  <a:pt x="850912" y="531804"/>
                  <a:pt x="847092" y="530544"/>
                  <a:pt x="844545" y="528023"/>
                </a:cubicBezTo>
                <a:cubicBezTo>
                  <a:pt x="834356" y="521722"/>
                  <a:pt x="825441" y="509120"/>
                  <a:pt x="826715" y="496518"/>
                </a:cubicBezTo>
                <a:cubicBezTo>
                  <a:pt x="827988" y="483916"/>
                  <a:pt x="838177" y="476355"/>
                  <a:pt x="849639" y="471314"/>
                </a:cubicBezTo>
                <a:cubicBezTo>
                  <a:pt x="831809" y="472575"/>
                  <a:pt x="815253" y="472575"/>
                  <a:pt x="799970" y="465013"/>
                </a:cubicBezTo>
                <a:cubicBezTo>
                  <a:pt x="798696" y="468794"/>
                  <a:pt x="797423" y="473835"/>
                  <a:pt x="794876" y="477615"/>
                </a:cubicBezTo>
                <a:cubicBezTo>
                  <a:pt x="785961" y="493998"/>
                  <a:pt x="768131" y="501559"/>
                  <a:pt x="750301" y="499039"/>
                </a:cubicBezTo>
                <a:cubicBezTo>
                  <a:pt x="698085" y="491477"/>
                  <a:pt x="692990" y="419646"/>
                  <a:pt x="691717" y="379320"/>
                </a:cubicBezTo>
                <a:cubicBezTo>
                  <a:pt x="691717" y="374279"/>
                  <a:pt x="694264" y="357896"/>
                  <a:pt x="695537" y="352856"/>
                </a:cubicBezTo>
                <a:cubicBezTo>
                  <a:pt x="696811" y="355376"/>
                  <a:pt x="698085" y="364197"/>
                  <a:pt x="699358" y="366718"/>
                </a:cubicBezTo>
                <a:cubicBezTo>
                  <a:pt x="700632" y="373019"/>
                  <a:pt x="703179" y="380580"/>
                  <a:pt x="705726" y="386881"/>
                </a:cubicBezTo>
                <a:cubicBezTo>
                  <a:pt x="709547" y="398223"/>
                  <a:pt x="728650" y="425947"/>
                  <a:pt x="741386" y="408304"/>
                </a:cubicBezTo>
                <a:cubicBezTo>
                  <a:pt x="749027" y="398223"/>
                  <a:pt x="741386" y="381840"/>
                  <a:pt x="736292" y="371759"/>
                </a:cubicBezTo>
                <a:cubicBezTo>
                  <a:pt x="732471" y="364197"/>
                  <a:pt x="728650" y="357896"/>
                  <a:pt x="722282" y="352856"/>
                </a:cubicBezTo>
                <a:cubicBezTo>
                  <a:pt x="719735" y="349075"/>
                  <a:pt x="709547" y="342774"/>
                  <a:pt x="709547" y="342774"/>
                </a:cubicBezTo>
                <a:cubicBezTo>
                  <a:pt x="733744" y="349075"/>
                  <a:pt x="752848" y="360417"/>
                  <a:pt x="766857" y="375539"/>
                </a:cubicBezTo>
                <a:cubicBezTo>
                  <a:pt x="768131" y="371759"/>
                  <a:pt x="769404" y="367978"/>
                  <a:pt x="771951" y="365458"/>
                </a:cubicBezTo>
                <a:cubicBezTo>
                  <a:pt x="778319" y="354116"/>
                  <a:pt x="788508" y="346555"/>
                  <a:pt x="801243" y="351595"/>
                </a:cubicBezTo>
                <a:cubicBezTo>
                  <a:pt x="812706" y="355376"/>
                  <a:pt x="821620" y="364197"/>
                  <a:pt x="835630" y="365458"/>
                </a:cubicBezTo>
                <a:cubicBezTo>
                  <a:pt x="806338" y="357896"/>
                  <a:pt x="803790" y="331432"/>
                  <a:pt x="802517" y="306228"/>
                </a:cubicBezTo>
                <a:cubicBezTo>
                  <a:pt x="806338" y="308749"/>
                  <a:pt x="810158" y="312529"/>
                  <a:pt x="815253" y="312529"/>
                </a:cubicBezTo>
                <a:cubicBezTo>
                  <a:pt x="824168" y="312529"/>
                  <a:pt x="831809" y="310009"/>
                  <a:pt x="839450" y="308749"/>
                </a:cubicBezTo>
                <a:cubicBezTo>
                  <a:pt x="856007" y="307488"/>
                  <a:pt x="870016" y="317570"/>
                  <a:pt x="885299" y="313789"/>
                </a:cubicBezTo>
                <a:cubicBezTo>
                  <a:pt x="906949" y="307488"/>
                  <a:pt x="917138" y="283545"/>
                  <a:pt x="922232" y="264642"/>
                </a:cubicBezTo>
                <a:cubicBezTo>
                  <a:pt x="909497" y="275984"/>
                  <a:pt x="898034" y="288586"/>
                  <a:pt x="881478" y="293626"/>
                </a:cubicBezTo>
                <a:cubicBezTo>
                  <a:pt x="863648" y="298667"/>
                  <a:pt x="844545" y="298667"/>
                  <a:pt x="826715" y="292366"/>
                </a:cubicBezTo>
                <a:cubicBezTo>
                  <a:pt x="802517" y="282285"/>
                  <a:pt x="783413" y="262121"/>
                  <a:pt x="764310" y="244479"/>
                </a:cubicBezTo>
                <a:cubicBezTo>
                  <a:pt x="777046" y="244479"/>
                  <a:pt x="788508" y="241958"/>
                  <a:pt x="798696" y="233137"/>
                </a:cubicBezTo>
                <a:cubicBezTo>
                  <a:pt x="812706" y="221795"/>
                  <a:pt x="811432" y="200372"/>
                  <a:pt x="820347" y="185249"/>
                </a:cubicBezTo>
                <a:cubicBezTo>
                  <a:pt x="827988" y="171387"/>
                  <a:pt x="841997" y="163826"/>
                  <a:pt x="857280" y="162566"/>
                </a:cubicBezTo>
                <a:cubicBezTo>
                  <a:pt x="872563" y="160045"/>
                  <a:pt x="887846" y="156265"/>
                  <a:pt x="901855" y="152484"/>
                </a:cubicBezTo>
                <a:cubicBezTo>
                  <a:pt x="914591" y="148703"/>
                  <a:pt x="928600" y="144923"/>
                  <a:pt x="938788" y="134841"/>
                </a:cubicBezTo>
                <a:cubicBezTo>
                  <a:pt x="951524" y="123499"/>
                  <a:pt x="959166" y="108377"/>
                  <a:pt x="962986" y="91995"/>
                </a:cubicBezTo>
                <a:cubicBezTo>
                  <a:pt x="968081" y="73092"/>
                  <a:pt x="968081" y="54189"/>
                  <a:pt x="962986" y="36546"/>
                </a:cubicBezTo>
                <a:cubicBezTo>
                  <a:pt x="960439" y="27724"/>
                  <a:pt x="957892" y="18903"/>
                  <a:pt x="952798" y="11342"/>
                </a:cubicBezTo>
                <a:cubicBezTo>
                  <a:pt x="950251" y="7561"/>
                  <a:pt x="947703" y="3781"/>
                  <a:pt x="945156" y="0"/>
                </a:cubicBezTo>
                <a:close/>
              </a:path>
            </a:pathLst>
          </a:custGeom>
          <a:solidFill>
            <a:schemeClr val="accent6">
              <a:lumMod val="60000"/>
              <a:lumOff val="40000"/>
            </a:schemeClr>
          </a:solidFill>
          <a:ln w="12669" cap="flat">
            <a:noFill/>
            <a:prstDash val="solid"/>
            <a:miter/>
          </a:ln>
        </p:spPr>
        <p:txBody>
          <a:bodyPr rtlCol="0" anchor="ctr"/>
          <a:lstStyle/>
          <a:p>
            <a:endParaRPr lang="en-US"/>
          </a:p>
        </p:txBody>
      </p:sp>
      <p:cxnSp>
        <p:nvCxnSpPr>
          <p:cNvPr id="13" name="Straight Connector 12">
            <a:extLst>
              <a:ext uri="{FF2B5EF4-FFF2-40B4-BE49-F238E27FC236}">
                <a16:creationId xmlns:a16="http://schemas.microsoft.com/office/drawing/2014/main" id="{11BC54C7-5A36-5D60-88D4-3AE81BC42D4F}"/>
              </a:ext>
            </a:extLst>
          </p:cNvPr>
          <p:cNvCxnSpPr/>
          <p:nvPr/>
        </p:nvCxnSpPr>
        <p:spPr>
          <a:xfrm>
            <a:off x="1794074" y="4494159"/>
            <a:ext cx="3136739"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ctrTitle"/>
          </p:nvPr>
        </p:nvSpPr>
        <p:spPr>
          <a:xfrm>
            <a:off x="566928" y="1005840"/>
            <a:ext cx="5596128" cy="2523744"/>
          </a:xfrm>
        </p:spPr>
        <p:txBody>
          <a:bodyPr anchor="b">
            <a:normAutofit/>
          </a:bodyPr>
          <a:lstStyle>
            <a:lvl1pPr algn="ctr">
              <a:defRPr sz="4400" b="0" baseline="0">
                <a:solidFill>
                  <a:schemeClr val="accent6">
                    <a:lumMod val="20000"/>
                    <a:lumOff val="80000"/>
                  </a:schemeClr>
                </a:solidFill>
                <a:effectLst/>
              </a:defRPr>
            </a:lvl1pPr>
          </a:lstStyle>
          <a:p>
            <a:r>
              <a:rPr lang="en-US" dirty="0"/>
              <a:t>Click to edit Master title style</a:t>
            </a:r>
          </a:p>
        </p:txBody>
      </p:sp>
      <p:sp>
        <p:nvSpPr>
          <p:cNvPr id="3" name="Subtitle 2"/>
          <p:cNvSpPr>
            <a:spLocks noGrp="1"/>
          </p:cNvSpPr>
          <p:nvPr>
            <p:ph type="subTitle" idx="1"/>
          </p:nvPr>
        </p:nvSpPr>
        <p:spPr>
          <a:xfrm>
            <a:off x="566928" y="3630168"/>
            <a:ext cx="5596128" cy="863989"/>
          </a:xfrm>
        </p:spPr>
        <p:txBody>
          <a:bodyPr>
            <a:normAutofit/>
          </a:bodyPr>
          <a:lstStyle>
            <a:lvl1pPr marL="0" indent="0" algn="ctr">
              <a:buNone/>
              <a:defRPr sz="2000">
                <a:solidFill>
                  <a:schemeClr val="accent6">
                    <a:lumMod val="20000"/>
                    <a:lumOff val="80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2" name="Picture Placeholder 11">
            <a:extLst>
              <a:ext uri="{FF2B5EF4-FFF2-40B4-BE49-F238E27FC236}">
                <a16:creationId xmlns:a16="http://schemas.microsoft.com/office/drawing/2014/main" id="{97BF0083-ED19-BC83-4E87-84516A59DA4B}"/>
              </a:ext>
            </a:extLst>
          </p:cNvPr>
          <p:cNvSpPr>
            <a:spLocks noGrp="1"/>
          </p:cNvSpPr>
          <p:nvPr>
            <p:ph type="pic" sz="quarter" idx="10"/>
          </p:nvPr>
        </p:nvSpPr>
        <p:spPr>
          <a:xfrm>
            <a:off x="6812280" y="1005840"/>
            <a:ext cx="4279392" cy="4837176"/>
          </a:xfrm>
          <a:solidFill>
            <a:schemeClr val="accent5">
              <a:lumMod val="20000"/>
              <a:lumOff val="80000"/>
            </a:schemeClr>
          </a:solidFill>
          <a:ln w="57150">
            <a:solidFill>
              <a:schemeClr val="accent6">
                <a:lumMod val="40000"/>
                <a:lumOff val="60000"/>
              </a:schemeClr>
            </a:solidFill>
          </a:ln>
        </p:spPr>
        <p:txBody>
          <a:bodyPr/>
          <a:lstStyle>
            <a:lvl1pPr marL="0" indent="0">
              <a:buNone/>
              <a:defRPr>
                <a:solidFill>
                  <a:schemeClr val="bg1"/>
                </a:solidFill>
                <a:effectLst/>
              </a:defRPr>
            </a:lvl1pPr>
          </a:lstStyle>
          <a:p>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3F3866D-5FA2-7C59-4F1C-760A78DF8470}"/>
              </a:ext>
            </a:extLst>
          </p:cNvPr>
          <p:cNvPicPr>
            <a:picLocks noChangeAspect="1"/>
          </p:cNvPicPr>
          <p:nvPr userDrawn="1"/>
        </p:nvPicPr>
        <p:blipFill>
          <a:blip r:embed="rId2"/>
          <a:stretch>
            <a:fillRect/>
          </a:stretch>
        </p:blipFill>
        <p:spPr>
          <a:xfrm>
            <a:off x="-1" y="5132"/>
            <a:ext cx="12201139" cy="6852868"/>
          </a:xfrm>
          <a:prstGeom prst="rect">
            <a:avLst/>
          </a:prstGeom>
        </p:spPr>
      </p:pic>
      <p:sp>
        <p:nvSpPr>
          <p:cNvPr id="9" name="Rectangle 8">
            <a:extLst>
              <a:ext uri="{FF2B5EF4-FFF2-40B4-BE49-F238E27FC236}">
                <a16:creationId xmlns:a16="http://schemas.microsoft.com/office/drawing/2014/main" id="{84593BBF-7157-4460-09B4-1A917C9B28D6}"/>
              </a:ext>
            </a:extLst>
          </p:cNvPr>
          <p:cNvSpPr/>
          <p:nvPr userDrawn="1"/>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cxnSp>
        <p:nvCxnSpPr>
          <p:cNvPr id="10" name="Straight Connector 9">
            <a:extLst>
              <a:ext uri="{FF2B5EF4-FFF2-40B4-BE49-F238E27FC236}">
                <a16:creationId xmlns:a16="http://schemas.microsoft.com/office/drawing/2014/main" id="{F4A8FECF-5E26-88E0-CBC9-B243F92CC341}"/>
              </a:ext>
            </a:extLst>
          </p:cNvPr>
          <p:cNvCxnSpPr>
            <a:cxnSpLocks/>
          </p:cNvCxnSpPr>
          <p:nvPr userDrawn="1"/>
        </p:nvCxnSpPr>
        <p:spPr>
          <a:xfrm>
            <a:off x="3647954" y="2176377"/>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72DCB1-3DA9-3A7A-4008-957F08924BFD}"/>
              </a:ext>
            </a:extLst>
          </p:cNvPr>
          <p:cNvCxnSpPr>
            <a:cxnSpLocks/>
          </p:cNvCxnSpPr>
          <p:nvPr userDrawn="1"/>
        </p:nvCxnSpPr>
        <p:spPr>
          <a:xfrm>
            <a:off x="3647954" y="905091"/>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1E86EC71-BC5A-6065-A86F-BACC89DBFBDD}"/>
              </a:ext>
            </a:extLst>
          </p:cNvPr>
          <p:cNvSpPr>
            <a:spLocks noGrp="1"/>
          </p:cNvSpPr>
          <p:nvPr>
            <p:ph type="ctrTitle"/>
          </p:nvPr>
        </p:nvSpPr>
        <p:spPr>
          <a:xfrm>
            <a:off x="1482852" y="905256"/>
            <a:ext cx="9226296" cy="1271016"/>
          </a:xfrm>
        </p:spPr>
        <p:txBody>
          <a:bodyPr anchor="ctr">
            <a:normAutofit/>
          </a:bodyPr>
          <a:lstStyle>
            <a:lvl1pPr algn="ctr">
              <a:defRPr sz="3200"/>
            </a:lvl1pPr>
          </a:lstStyle>
          <a:p>
            <a:r>
              <a:rPr lang="en-US" dirty="0"/>
              <a:t>Click to edit Master title style</a:t>
            </a:r>
          </a:p>
        </p:txBody>
      </p:sp>
      <p:sp>
        <p:nvSpPr>
          <p:cNvPr id="13" name="Content Placeholder 2">
            <a:extLst>
              <a:ext uri="{FF2B5EF4-FFF2-40B4-BE49-F238E27FC236}">
                <a16:creationId xmlns:a16="http://schemas.microsoft.com/office/drawing/2014/main" id="{B40D4F9C-8094-2523-45B1-4A13A1EB0D47}"/>
              </a:ext>
            </a:extLst>
          </p:cNvPr>
          <p:cNvSpPr>
            <a:spLocks noGrp="1"/>
          </p:cNvSpPr>
          <p:nvPr>
            <p:ph idx="1"/>
          </p:nvPr>
        </p:nvSpPr>
        <p:spPr>
          <a:xfrm>
            <a:off x="1453896" y="2843784"/>
            <a:ext cx="3941064" cy="3374136"/>
          </a:xfrm>
        </p:spPr>
        <p:txBody>
          <a:bodyPr anchor="t">
            <a:normAutofit/>
          </a:bodyPr>
          <a:lstStyle>
            <a:lvl1pPr>
              <a:lnSpc>
                <a:spcPct val="100000"/>
              </a:lnSpc>
              <a:buClr>
                <a:schemeClr val="accent6">
                  <a:lumMod val="60000"/>
                  <a:lumOff val="40000"/>
                </a:schemeClr>
              </a:buClr>
              <a:defRPr sz="1800"/>
            </a:lvl1pPr>
            <a:lvl2pPr marL="457200" indent="0">
              <a:lnSpc>
                <a:spcPct val="100000"/>
              </a:lnSpc>
              <a:buClr>
                <a:schemeClr val="accent6">
                  <a:lumMod val="60000"/>
                  <a:lumOff val="40000"/>
                </a:schemeClr>
              </a:buClr>
              <a:buNone/>
              <a:defRPr sz="1800"/>
            </a:lvl2pPr>
            <a:lvl3pPr>
              <a:lnSpc>
                <a:spcPct val="100000"/>
              </a:lnSpc>
              <a:buClr>
                <a:schemeClr val="accent6">
                  <a:lumMod val="60000"/>
                  <a:lumOff val="40000"/>
                </a:schemeClr>
              </a:buClr>
              <a:defRPr sz="1800"/>
            </a:lvl3pPr>
            <a:lvl4pPr>
              <a:lnSpc>
                <a:spcPct val="100000"/>
              </a:lnSpc>
              <a:buClr>
                <a:schemeClr val="accent6">
                  <a:lumMod val="60000"/>
                  <a:lumOff val="40000"/>
                </a:schemeClr>
              </a:buClr>
              <a:defRPr sz="1800"/>
            </a:lvl4pPr>
            <a:lvl5pPr>
              <a:lnSpc>
                <a:spcPct val="100000"/>
              </a:lnSpc>
              <a:buClr>
                <a:schemeClr val="accent6">
                  <a:lumMod val="60000"/>
                  <a:lumOff val="40000"/>
                </a:schemeClr>
              </a:buCl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51F2EF8B-D742-71B6-3148-5DCFC0D20DA9}"/>
              </a:ext>
            </a:extLst>
          </p:cNvPr>
          <p:cNvSpPr>
            <a:spLocks noGrp="1"/>
          </p:cNvSpPr>
          <p:nvPr>
            <p:ph idx="13"/>
          </p:nvPr>
        </p:nvSpPr>
        <p:spPr>
          <a:xfrm>
            <a:off x="5980176" y="2843784"/>
            <a:ext cx="5129784" cy="3108960"/>
          </a:xfrm>
        </p:spPr>
        <p:txBody>
          <a:bodyPr anchor="t">
            <a:normAutofit/>
          </a:bodyPr>
          <a:lstStyle>
            <a:lvl1pPr>
              <a:lnSpc>
                <a:spcPct val="100000"/>
              </a:lnSpc>
              <a:buClr>
                <a:schemeClr val="accent6">
                  <a:lumMod val="60000"/>
                  <a:lumOff val="40000"/>
                </a:schemeClr>
              </a:buClr>
              <a:defRPr sz="1800"/>
            </a:lvl1pPr>
            <a:lvl2pPr>
              <a:buClr>
                <a:schemeClr val="accent6">
                  <a:lumMod val="60000"/>
                  <a:lumOff val="40000"/>
                </a:schemeClr>
              </a:buClr>
              <a:defRPr sz="1600"/>
            </a:lvl2pPr>
            <a:lvl3pPr>
              <a:buClr>
                <a:schemeClr val="accent6">
                  <a:lumMod val="60000"/>
                  <a:lumOff val="40000"/>
                </a:schemeClr>
              </a:buClr>
              <a:defRPr sz="1400"/>
            </a:lvl3pPr>
            <a:lvl4pPr>
              <a:buClr>
                <a:schemeClr val="accent6">
                  <a:lumMod val="60000"/>
                  <a:lumOff val="40000"/>
                </a:schemeClr>
              </a:buClr>
              <a:defRPr sz="1200"/>
            </a:lvl4pPr>
            <a:lvl5pPr>
              <a:buClr>
                <a:schemeClr val="accent6">
                  <a:lumMod val="60000"/>
                  <a:lumOff val="40000"/>
                </a:schemeClr>
              </a:buCl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endParaRPr lang="en-US" dirty="0"/>
          </a:p>
        </p:txBody>
      </p:sp>
      <p:sp>
        <p:nvSpPr>
          <p:cNvPr id="5" name="Date Placeholder 4"/>
          <p:cNvSpPr>
            <a:spLocks noGrp="1"/>
          </p:cNvSpPr>
          <p:nvPr>
            <p:ph type="dt" sz="half" idx="10"/>
          </p:nvPr>
        </p:nvSpPr>
        <p:spPr/>
        <p:txBody>
          <a:bodyPr/>
          <a:lstStyle/>
          <a:p>
            <a:fld id="{4380FDC9-585F-41B3-9C7B-6446A15C1903}" type="datetime1">
              <a:rPr lang="en-US" smtClean="0"/>
              <a:t>11/5/2025</a:t>
            </a:fld>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9619689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4B003DD-508B-A3A2-5B88-D7292D64EB80}"/>
              </a:ext>
            </a:extLst>
          </p:cNvPr>
          <p:cNvPicPr>
            <a:picLocks noChangeAspect="1"/>
          </p:cNvPicPr>
          <p:nvPr userDrawn="1"/>
        </p:nvPicPr>
        <p:blipFill>
          <a:blip r:embed="rId2"/>
          <a:stretch>
            <a:fillRect/>
          </a:stretch>
        </p:blipFill>
        <p:spPr>
          <a:xfrm>
            <a:off x="-1" y="5132"/>
            <a:ext cx="12201139" cy="6852868"/>
          </a:xfrm>
          <a:prstGeom prst="rect">
            <a:avLst/>
          </a:prstGeom>
        </p:spPr>
      </p:pic>
      <p:sp>
        <p:nvSpPr>
          <p:cNvPr id="9" name="Rectangle 8">
            <a:extLst>
              <a:ext uri="{FF2B5EF4-FFF2-40B4-BE49-F238E27FC236}">
                <a16:creationId xmlns:a16="http://schemas.microsoft.com/office/drawing/2014/main" id="{84593BBF-7157-4460-09B4-1A917C9B28D6}"/>
              </a:ext>
            </a:extLst>
          </p:cNvPr>
          <p:cNvSpPr/>
          <p:nvPr userDrawn="1"/>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cxnSp>
        <p:nvCxnSpPr>
          <p:cNvPr id="10" name="Straight Connector 9">
            <a:extLst>
              <a:ext uri="{FF2B5EF4-FFF2-40B4-BE49-F238E27FC236}">
                <a16:creationId xmlns:a16="http://schemas.microsoft.com/office/drawing/2014/main" id="{F4A8FECF-5E26-88E0-CBC9-B243F92CC341}"/>
              </a:ext>
            </a:extLst>
          </p:cNvPr>
          <p:cNvCxnSpPr>
            <a:cxnSpLocks/>
          </p:cNvCxnSpPr>
          <p:nvPr userDrawn="1"/>
        </p:nvCxnSpPr>
        <p:spPr>
          <a:xfrm>
            <a:off x="3647954" y="2176377"/>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72DCB1-3DA9-3A7A-4008-957F08924BFD}"/>
              </a:ext>
            </a:extLst>
          </p:cNvPr>
          <p:cNvCxnSpPr>
            <a:cxnSpLocks/>
          </p:cNvCxnSpPr>
          <p:nvPr userDrawn="1"/>
        </p:nvCxnSpPr>
        <p:spPr>
          <a:xfrm>
            <a:off x="3647954" y="905091"/>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1E86EC71-BC5A-6065-A86F-BACC89DBFBDD}"/>
              </a:ext>
            </a:extLst>
          </p:cNvPr>
          <p:cNvSpPr>
            <a:spLocks noGrp="1"/>
          </p:cNvSpPr>
          <p:nvPr>
            <p:ph type="ctrTitle"/>
          </p:nvPr>
        </p:nvSpPr>
        <p:spPr>
          <a:xfrm>
            <a:off x="1482852" y="905256"/>
            <a:ext cx="9226296" cy="1271016"/>
          </a:xfrm>
        </p:spPr>
        <p:txBody>
          <a:bodyPr anchor="ctr">
            <a:normAutofit/>
          </a:bodyPr>
          <a:lstStyle>
            <a:lvl1pPr algn="ctr">
              <a:defRPr sz="3200"/>
            </a:lvl1pPr>
          </a:lstStyle>
          <a:p>
            <a:r>
              <a:rPr lang="en-US" dirty="0"/>
              <a:t>Click to edit Master title style</a:t>
            </a:r>
          </a:p>
        </p:txBody>
      </p:sp>
      <p:sp>
        <p:nvSpPr>
          <p:cNvPr id="14" name="Content Placeholder 2">
            <a:extLst>
              <a:ext uri="{FF2B5EF4-FFF2-40B4-BE49-F238E27FC236}">
                <a16:creationId xmlns:a16="http://schemas.microsoft.com/office/drawing/2014/main" id="{51F2EF8B-D742-71B6-3148-5DCFC0D20DA9}"/>
              </a:ext>
            </a:extLst>
          </p:cNvPr>
          <p:cNvSpPr>
            <a:spLocks noGrp="1"/>
          </p:cNvSpPr>
          <p:nvPr>
            <p:ph idx="13"/>
          </p:nvPr>
        </p:nvSpPr>
        <p:spPr>
          <a:xfrm>
            <a:off x="1088136" y="2843784"/>
            <a:ext cx="10021824" cy="3108960"/>
          </a:xfrm>
        </p:spPr>
        <p:txBody>
          <a:bodyPr anchor="t">
            <a:normAutofit/>
          </a:bodyPr>
          <a:lstStyle>
            <a:lvl1pPr>
              <a:lnSpc>
                <a:spcPct val="100000"/>
              </a:lnSpc>
              <a:buClr>
                <a:schemeClr val="accent6">
                  <a:lumMod val="60000"/>
                  <a:lumOff val="40000"/>
                </a:schemeClr>
              </a:buClr>
              <a:defRPr sz="1800"/>
            </a:lvl1pPr>
            <a:lvl2pPr>
              <a:buClr>
                <a:schemeClr val="accent6">
                  <a:lumMod val="60000"/>
                  <a:lumOff val="40000"/>
                </a:schemeClr>
              </a:buClr>
              <a:defRPr sz="1600"/>
            </a:lvl2pPr>
            <a:lvl3pPr>
              <a:buClr>
                <a:schemeClr val="accent6">
                  <a:lumMod val="60000"/>
                  <a:lumOff val="40000"/>
                </a:schemeClr>
              </a:buClr>
              <a:defRPr sz="1400"/>
            </a:lvl3pPr>
            <a:lvl4pPr>
              <a:buClr>
                <a:schemeClr val="accent6">
                  <a:lumMod val="60000"/>
                  <a:lumOff val="40000"/>
                </a:schemeClr>
              </a:buClr>
              <a:defRPr sz="1200"/>
            </a:lvl4pPr>
            <a:lvl5pPr>
              <a:buClr>
                <a:schemeClr val="accent6">
                  <a:lumMod val="60000"/>
                  <a:lumOff val="40000"/>
                </a:schemeClr>
              </a:buCl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endParaRPr lang="en-US" dirty="0"/>
          </a:p>
        </p:txBody>
      </p:sp>
      <p:sp>
        <p:nvSpPr>
          <p:cNvPr id="5" name="Date Placeholder 4"/>
          <p:cNvSpPr>
            <a:spLocks noGrp="1"/>
          </p:cNvSpPr>
          <p:nvPr>
            <p:ph type="dt" sz="half" idx="10"/>
          </p:nvPr>
        </p:nvSpPr>
        <p:spPr/>
        <p:txBody>
          <a:bodyPr/>
          <a:lstStyle/>
          <a:p>
            <a:fld id="{4380FDC9-585F-41B3-9C7B-6446A15C1903}" type="datetime1">
              <a:rPr lang="en-US" smtClean="0"/>
              <a:t>11/5/2025</a:t>
            </a:fld>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4043052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4">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6951FB8-A1B0-0962-84B0-152EE51F644E}"/>
              </a:ext>
            </a:extLst>
          </p:cNvPr>
          <p:cNvPicPr>
            <a:picLocks noChangeAspect="1"/>
          </p:cNvPicPr>
          <p:nvPr userDrawn="1"/>
        </p:nvPicPr>
        <p:blipFill>
          <a:blip r:embed="rId2"/>
          <a:stretch>
            <a:fillRect/>
          </a:stretch>
        </p:blipFill>
        <p:spPr>
          <a:xfrm>
            <a:off x="-1" y="5132"/>
            <a:ext cx="12201139" cy="6852868"/>
          </a:xfrm>
          <a:prstGeom prst="rect">
            <a:avLst/>
          </a:prstGeom>
        </p:spPr>
      </p:pic>
      <p:sp>
        <p:nvSpPr>
          <p:cNvPr id="9" name="Rectangle 8">
            <a:extLst>
              <a:ext uri="{FF2B5EF4-FFF2-40B4-BE49-F238E27FC236}">
                <a16:creationId xmlns:a16="http://schemas.microsoft.com/office/drawing/2014/main" id="{84593BBF-7157-4460-09B4-1A917C9B28D6}"/>
              </a:ext>
            </a:extLst>
          </p:cNvPr>
          <p:cNvSpPr/>
          <p:nvPr userDrawn="1"/>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cxnSp>
        <p:nvCxnSpPr>
          <p:cNvPr id="10" name="Straight Connector 9">
            <a:extLst>
              <a:ext uri="{FF2B5EF4-FFF2-40B4-BE49-F238E27FC236}">
                <a16:creationId xmlns:a16="http://schemas.microsoft.com/office/drawing/2014/main" id="{F4A8FECF-5E26-88E0-CBC9-B243F92CC341}"/>
              </a:ext>
            </a:extLst>
          </p:cNvPr>
          <p:cNvCxnSpPr>
            <a:cxnSpLocks/>
          </p:cNvCxnSpPr>
          <p:nvPr userDrawn="1"/>
        </p:nvCxnSpPr>
        <p:spPr>
          <a:xfrm>
            <a:off x="3647954" y="2176377"/>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72DCB1-3DA9-3A7A-4008-957F08924BFD}"/>
              </a:ext>
            </a:extLst>
          </p:cNvPr>
          <p:cNvCxnSpPr>
            <a:cxnSpLocks/>
          </p:cNvCxnSpPr>
          <p:nvPr userDrawn="1"/>
        </p:nvCxnSpPr>
        <p:spPr>
          <a:xfrm>
            <a:off x="3647954" y="905091"/>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1E86EC71-BC5A-6065-A86F-BACC89DBFBDD}"/>
              </a:ext>
            </a:extLst>
          </p:cNvPr>
          <p:cNvSpPr>
            <a:spLocks noGrp="1"/>
          </p:cNvSpPr>
          <p:nvPr>
            <p:ph type="ctrTitle"/>
          </p:nvPr>
        </p:nvSpPr>
        <p:spPr>
          <a:xfrm>
            <a:off x="1482852" y="905256"/>
            <a:ext cx="9226296" cy="1271016"/>
          </a:xfrm>
        </p:spPr>
        <p:txBody>
          <a:bodyPr anchor="ctr">
            <a:normAutofit/>
          </a:bodyPr>
          <a:lstStyle>
            <a:lvl1pPr algn="ctr">
              <a:defRPr sz="3200"/>
            </a:lvl1pPr>
          </a:lstStyle>
          <a:p>
            <a:r>
              <a:rPr lang="en-US" dirty="0"/>
              <a:t>Click to edit Master title style</a:t>
            </a:r>
          </a:p>
        </p:txBody>
      </p:sp>
      <p:sp>
        <p:nvSpPr>
          <p:cNvPr id="13" name="Content Placeholder 2">
            <a:extLst>
              <a:ext uri="{FF2B5EF4-FFF2-40B4-BE49-F238E27FC236}">
                <a16:creationId xmlns:a16="http://schemas.microsoft.com/office/drawing/2014/main" id="{B40D4F9C-8094-2523-45B1-4A13A1EB0D47}"/>
              </a:ext>
            </a:extLst>
          </p:cNvPr>
          <p:cNvSpPr>
            <a:spLocks noGrp="1"/>
          </p:cNvSpPr>
          <p:nvPr>
            <p:ph idx="1"/>
          </p:nvPr>
        </p:nvSpPr>
        <p:spPr>
          <a:xfrm>
            <a:off x="1453896" y="2871216"/>
            <a:ext cx="5486400" cy="3011950"/>
          </a:xfrm>
        </p:spPr>
        <p:txBody>
          <a:bodyPr anchor="t">
            <a:normAutofit/>
          </a:bodyPr>
          <a:lstStyle>
            <a:lvl1pPr>
              <a:lnSpc>
                <a:spcPct val="100000"/>
              </a:lnSpc>
              <a:buClr>
                <a:schemeClr val="accent6">
                  <a:lumMod val="60000"/>
                  <a:lumOff val="40000"/>
                </a:schemeClr>
              </a:buClr>
              <a:defRPr sz="1800"/>
            </a:lvl1pPr>
            <a:lvl2pPr>
              <a:buClr>
                <a:schemeClr val="accent6">
                  <a:lumMod val="60000"/>
                  <a:lumOff val="40000"/>
                </a:schemeClr>
              </a:buClr>
              <a:defRPr sz="1600"/>
            </a:lvl2pPr>
            <a:lvl3pPr>
              <a:buClr>
                <a:schemeClr val="accent6">
                  <a:lumMod val="60000"/>
                  <a:lumOff val="40000"/>
                </a:schemeClr>
              </a:buClr>
              <a:defRPr sz="1400"/>
            </a:lvl3pPr>
            <a:lvl4pPr>
              <a:buClr>
                <a:schemeClr val="accent6">
                  <a:lumMod val="60000"/>
                  <a:lumOff val="40000"/>
                </a:schemeClr>
              </a:buClr>
              <a:defRPr sz="1200"/>
            </a:lvl4pPr>
            <a:lvl5pPr>
              <a:buClr>
                <a:schemeClr val="accent6">
                  <a:lumMod val="60000"/>
                  <a:lumOff val="40000"/>
                </a:schemeClr>
              </a:buCl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51F2EF8B-D742-71B6-3148-5DCFC0D20DA9}"/>
              </a:ext>
            </a:extLst>
          </p:cNvPr>
          <p:cNvSpPr>
            <a:spLocks noGrp="1"/>
          </p:cNvSpPr>
          <p:nvPr>
            <p:ph idx="13"/>
          </p:nvPr>
        </p:nvSpPr>
        <p:spPr>
          <a:xfrm>
            <a:off x="7397496" y="2871215"/>
            <a:ext cx="3867912" cy="3011945"/>
          </a:xfrm>
        </p:spPr>
        <p:txBody>
          <a:bodyPr anchor="t">
            <a:normAutofit/>
          </a:bodyPr>
          <a:lstStyle>
            <a:lvl1pPr>
              <a:lnSpc>
                <a:spcPct val="100000"/>
              </a:lnSpc>
              <a:buClr>
                <a:schemeClr val="accent6">
                  <a:lumMod val="60000"/>
                  <a:lumOff val="40000"/>
                </a:schemeClr>
              </a:buClr>
              <a:defRPr sz="1800"/>
            </a:lvl1pPr>
            <a:lvl2pPr>
              <a:buClr>
                <a:schemeClr val="accent6">
                  <a:lumMod val="60000"/>
                  <a:lumOff val="40000"/>
                </a:schemeClr>
              </a:buClr>
              <a:defRPr sz="1600"/>
            </a:lvl2pPr>
            <a:lvl3pPr>
              <a:buClr>
                <a:schemeClr val="accent6">
                  <a:lumMod val="60000"/>
                  <a:lumOff val="40000"/>
                </a:schemeClr>
              </a:buClr>
              <a:defRPr sz="1400"/>
            </a:lvl3pPr>
            <a:lvl4pPr>
              <a:buClr>
                <a:schemeClr val="accent6">
                  <a:lumMod val="60000"/>
                  <a:lumOff val="40000"/>
                </a:schemeClr>
              </a:buClr>
              <a:defRPr sz="1200"/>
            </a:lvl4pPr>
            <a:lvl5pPr>
              <a:buClr>
                <a:schemeClr val="accent6">
                  <a:lumMod val="60000"/>
                  <a:lumOff val="40000"/>
                </a:schemeClr>
              </a:buCl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endParaRPr lang="en-US" dirty="0"/>
          </a:p>
        </p:txBody>
      </p:sp>
      <p:sp>
        <p:nvSpPr>
          <p:cNvPr id="5" name="Date Placeholder 4"/>
          <p:cNvSpPr>
            <a:spLocks noGrp="1"/>
          </p:cNvSpPr>
          <p:nvPr>
            <p:ph type="dt" sz="half" idx="10"/>
          </p:nvPr>
        </p:nvSpPr>
        <p:spPr/>
        <p:txBody>
          <a:bodyPr/>
          <a:lstStyle/>
          <a:p>
            <a:fld id="{4380FDC9-585F-41B3-9C7B-6446A15C1903}" type="datetime1">
              <a:rPr lang="en-US" smtClean="0"/>
              <a:t>11/5/2025</a:t>
            </a:fld>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1653968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 subtitle + picture 2">
    <p:bg>
      <p:bgPr>
        <a:solidFill>
          <a:schemeClr val="bg2"/>
        </a:solidFill>
        <a:effectLst/>
      </p:bgPr>
    </p:bg>
    <p:spTree>
      <p:nvGrpSpPr>
        <p:cNvPr id="1" name=""/>
        <p:cNvGrpSpPr/>
        <p:nvPr/>
      </p:nvGrpSpPr>
      <p:grpSpPr>
        <a:xfrm>
          <a:off x="0" y="0"/>
          <a:ext cx="0" cy="0"/>
          <a:chOff x="0" y="0"/>
          <a:chExt cx="0" cy="0"/>
        </a:xfrm>
      </p:grpSpPr>
      <p:pic>
        <p:nvPicPr>
          <p:cNvPr id="4" name="Picture 3" descr="A black and green background with a black border&#10;&#10;AI-generated content may be incorrect.">
            <a:extLst>
              <a:ext uri="{FF2B5EF4-FFF2-40B4-BE49-F238E27FC236}">
                <a16:creationId xmlns:a16="http://schemas.microsoft.com/office/drawing/2014/main" id="{677F0685-E5DD-FF33-8ED2-6C8F4B454CD0}"/>
              </a:ext>
            </a:extLst>
          </p:cNvPr>
          <p:cNvPicPr>
            <a:picLocks noChangeAspect="1"/>
          </p:cNvPicPr>
          <p:nvPr userDrawn="1"/>
        </p:nvPicPr>
        <p:blipFill>
          <a:blip r:embed="rId2"/>
          <a:stretch>
            <a:fillRect/>
          </a:stretch>
        </p:blipFill>
        <p:spPr>
          <a:xfrm>
            <a:off x="-1" y="1581"/>
            <a:ext cx="12194813" cy="6856419"/>
          </a:xfrm>
          <a:prstGeom prst="rect">
            <a:avLst/>
          </a:prstGeom>
        </p:spPr>
      </p:pic>
      <p:sp>
        <p:nvSpPr>
          <p:cNvPr id="6" name="Rectangle 5">
            <a:extLst>
              <a:ext uri="{FF2B5EF4-FFF2-40B4-BE49-F238E27FC236}">
                <a16:creationId xmlns:a16="http://schemas.microsoft.com/office/drawing/2014/main" id="{22094C1D-438D-DFB1-DD5B-8C600EA5397F}"/>
              </a:ext>
            </a:extLst>
          </p:cNvPr>
          <p:cNvSpPr/>
          <p:nvPr userDrawn="1"/>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sp>
        <p:nvSpPr>
          <p:cNvPr id="21" name="Freeform: Shape 20">
            <a:extLst>
              <a:ext uri="{FF2B5EF4-FFF2-40B4-BE49-F238E27FC236}">
                <a16:creationId xmlns:a16="http://schemas.microsoft.com/office/drawing/2014/main" id="{4B635025-84A2-04CE-83D0-73149C2266D9}"/>
              </a:ext>
            </a:extLst>
          </p:cNvPr>
          <p:cNvSpPr/>
          <p:nvPr/>
        </p:nvSpPr>
        <p:spPr>
          <a:xfrm>
            <a:off x="8022232" y="5539214"/>
            <a:ext cx="1271713" cy="825963"/>
          </a:xfrm>
          <a:custGeom>
            <a:avLst/>
            <a:gdLst>
              <a:gd name="connsiteX0" fmla="*/ 638227 w 1271713"/>
              <a:gd name="connsiteY0" fmla="*/ 635140 h 825963"/>
              <a:gd name="connsiteX1" fmla="*/ 650963 w 1271713"/>
              <a:gd name="connsiteY1" fmla="*/ 677987 h 825963"/>
              <a:gd name="connsiteX2" fmla="*/ 657331 w 1271713"/>
              <a:gd name="connsiteY2" fmla="*/ 718313 h 825963"/>
              <a:gd name="connsiteX3" fmla="*/ 636954 w 1271713"/>
              <a:gd name="connsiteY3" fmla="*/ 746038 h 825963"/>
              <a:gd name="connsiteX4" fmla="*/ 619124 w 1271713"/>
              <a:gd name="connsiteY4" fmla="*/ 723354 h 825963"/>
              <a:gd name="connsiteX5" fmla="*/ 622944 w 1271713"/>
              <a:gd name="connsiteY5" fmla="*/ 680507 h 825963"/>
              <a:gd name="connsiteX6" fmla="*/ 638227 w 1271713"/>
              <a:gd name="connsiteY6" fmla="*/ 635140 h 825963"/>
              <a:gd name="connsiteX7" fmla="*/ 561813 w 1271713"/>
              <a:gd name="connsiteY7" fmla="*/ 529283 h 825963"/>
              <a:gd name="connsiteX8" fmla="*/ 547804 w 1271713"/>
              <a:gd name="connsiteY8" fmla="*/ 574650 h 825963"/>
              <a:gd name="connsiteX9" fmla="*/ 527427 w 1271713"/>
              <a:gd name="connsiteY9" fmla="*/ 614977 h 825963"/>
              <a:gd name="connsiteX10" fmla="*/ 495588 w 1271713"/>
              <a:gd name="connsiteY10" fmla="*/ 630099 h 825963"/>
              <a:gd name="connsiteX11" fmla="*/ 494314 w 1271713"/>
              <a:gd name="connsiteY11" fmla="*/ 592293 h 825963"/>
              <a:gd name="connsiteX12" fmla="*/ 523606 w 1271713"/>
              <a:gd name="connsiteY12" fmla="*/ 560788 h 825963"/>
              <a:gd name="connsiteX13" fmla="*/ 561813 w 1271713"/>
              <a:gd name="connsiteY13" fmla="*/ 529283 h 825963"/>
              <a:gd name="connsiteX14" fmla="*/ 710821 w 1271713"/>
              <a:gd name="connsiteY14" fmla="*/ 525503 h 825963"/>
              <a:gd name="connsiteX15" fmla="*/ 749028 w 1271713"/>
              <a:gd name="connsiteY15" fmla="*/ 557008 h 825963"/>
              <a:gd name="connsiteX16" fmla="*/ 779594 w 1271713"/>
              <a:gd name="connsiteY16" fmla="*/ 589773 h 825963"/>
              <a:gd name="connsiteX17" fmla="*/ 778320 w 1271713"/>
              <a:gd name="connsiteY17" fmla="*/ 627579 h 825963"/>
              <a:gd name="connsiteX18" fmla="*/ 745207 w 1271713"/>
              <a:gd name="connsiteY18" fmla="*/ 611197 h 825963"/>
              <a:gd name="connsiteX19" fmla="*/ 724830 w 1271713"/>
              <a:gd name="connsiteY19" fmla="*/ 570870 h 825963"/>
              <a:gd name="connsiteX20" fmla="*/ 710821 w 1271713"/>
              <a:gd name="connsiteY20" fmla="*/ 525503 h 825963"/>
              <a:gd name="connsiteX21" fmla="*/ 644595 w 1271713"/>
              <a:gd name="connsiteY21" fmla="*/ 422166 h 825963"/>
              <a:gd name="connsiteX22" fmla="*/ 695538 w 1271713"/>
              <a:gd name="connsiteY22" fmla="*/ 536844 h 825963"/>
              <a:gd name="connsiteX23" fmla="*/ 676434 w 1271713"/>
              <a:gd name="connsiteY23" fmla="*/ 599854 h 825963"/>
              <a:gd name="connsiteX24" fmla="*/ 629312 w 1271713"/>
              <a:gd name="connsiteY24" fmla="*/ 620017 h 825963"/>
              <a:gd name="connsiteX25" fmla="*/ 601294 w 1271713"/>
              <a:gd name="connsiteY25" fmla="*/ 602374 h 825963"/>
              <a:gd name="connsiteX26" fmla="*/ 584737 w 1271713"/>
              <a:gd name="connsiteY26" fmla="*/ 507860 h 825963"/>
              <a:gd name="connsiteX27" fmla="*/ 631859 w 1271713"/>
              <a:gd name="connsiteY27" fmla="*/ 423426 h 825963"/>
              <a:gd name="connsiteX28" fmla="*/ 622944 w 1271713"/>
              <a:gd name="connsiteY28" fmla="*/ 452411 h 825963"/>
              <a:gd name="connsiteX29" fmla="*/ 615303 w 1271713"/>
              <a:gd name="connsiteY29" fmla="*/ 485176 h 825963"/>
              <a:gd name="connsiteX30" fmla="*/ 624218 w 1271713"/>
              <a:gd name="connsiteY30" fmla="*/ 540625 h 825963"/>
              <a:gd name="connsiteX31" fmla="*/ 653510 w 1271713"/>
              <a:gd name="connsiteY31" fmla="*/ 536844 h 825963"/>
              <a:gd name="connsiteX32" fmla="*/ 662425 w 1271713"/>
              <a:gd name="connsiteY32" fmla="*/ 500298 h 825963"/>
              <a:gd name="connsiteX33" fmla="*/ 656057 w 1271713"/>
              <a:gd name="connsiteY33" fmla="*/ 458712 h 825963"/>
              <a:gd name="connsiteX34" fmla="*/ 644595 w 1271713"/>
              <a:gd name="connsiteY34" fmla="*/ 422166 h 825963"/>
              <a:gd name="connsiteX35" fmla="*/ 639501 w 1271713"/>
              <a:gd name="connsiteY35" fmla="*/ 239438 h 825963"/>
              <a:gd name="connsiteX36" fmla="*/ 643321 w 1271713"/>
              <a:gd name="connsiteY36" fmla="*/ 243219 h 825963"/>
              <a:gd name="connsiteX37" fmla="*/ 659878 w 1271713"/>
              <a:gd name="connsiteY37" fmla="*/ 260861 h 825963"/>
              <a:gd name="connsiteX38" fmla="*/ 681528 w 1271713"/>
              <a:gd name="connsiteY38" fmla="*/ 288586 h 825963"/>
              <a:gd name="connsiteX39" fmla="*/ 695538 w 1271713"/>
              <a:gd name="connsiteY39" fmla="*/ 322611 h 825963"/>
              <a:gd name="connsiteX40" fmla="*/ 654784 w 1271713"/>
              <a:gd name="connsiteY40" fmla="*/ 310009 h 825963"/>
              <a:gd name="connsiteX41" fmla="*/ 664972 w 1271713"/>
              <a:gd name="connsiteY41" fmla="*/ 323871 h 825963"/>
              <a:gd name="connsiteX42" fmla="*/ 677708 w 1271713"/>
              <a:gd name="connsiteY42" fmla="*/ 342774 h 825963"/>
              <a:gd name="connsiteX43" fmla="*/ 681528 w 1271713"/>
              <a:gd name="connsiteY43" fmla="*/ 362937 h 825963"/>
              <a:gd name="connsiteX44" fmla="*/ 666246 w 1271713"/>
              <a:gd name="connsiteY44" fmla="*/ 367978 h 825963"/>
              <a:gd name="connsiteX45" fmla="*/ 663698 w 1271713"/>
              <a:gd name="connsiteY45" fmla="*/ 365458 h 825963"/>
              <a:gd name="connsiteX46" fmla="*/ 656057 w 1271713"/>
              <a:gd name="connsiteY46" fmla="*/ 357897 h 825963"/>
              <a:gd name="connsiteX47" fmla="*/ 647142 w 1271713"/>
              <a:gd name="connsiteY47" fmla="*/ 347815 h 825963"/>
              <a:gd name="connsiteX48" fmla="*/ 638227 w 1271713"/>
              <a:gd name="connsiteY48" fmla="*/ 417126 h 825963"/>
              <a:gd name="connsiteX49" fmla="*/ 634406 w 1271713"/>
              <a:gd name="connsiteY49" fmla="*/ 415866 h 825963"/>
              <a:gd name="connsiteX50" fmla="*/ 635680 w 1271713"/>
              <a:gd name="connsiteY50" fmla="*/ 350335 h 825963"/>
              <a:gd name="connsiteX51" fmla="*/ 625491 w 1271713"/>
              <a:gd name="connsiteY51" fmla="*/ 361677 h 825963"/>
              <a:gd name="connsiteX52" fmla="*/ 617850 w 1271713"/>
              <a:gd name="connsiteY52" fmla="*/ 367978 h 825963"/>
              <a:gd name="connsiteX53" fmla="*/ 615303 w 1271713"/>
              <a:gd name="connsiteY53" fmla="*/ 369238 h 825963"/>
              <a:gd name="connsiteX54" fmla="*/ 600020 w 1271713"/>
              <a:gd name="connsiteY54" fmla="*/ 364198 h 825963"/>
              <a:gd name="connsiteX55" fmla="*/ 603841 w 1271713"/>
              <a:gd name="connsiteY55" fmla="*/ 344034 h 825963"/>
              <a:gd name="connsiteX56" fmla="*/ 616577 w 1271713"/>
              <a:gd name="connsiteY56" fmla="*/ 325132 h 825963"/>
              <a:gd name="connsiteX57" fmla="*/ 626765 w 1271713"/>
              <a:gd name="connsiteY57" fmla="*/ 311269 h 825963"/>
              <a:gd name="connsiteX58" fmla="*/ 586011 w 1271713"/>
              <a:gd name="connsiteY58" fmla="*/ 323871 h 825963"/>
              <a:gd name="connsiteX59" fmla="*/ 596199 w 1271713"/>
              <a:gd name="connsiteY59" fmla="*/ 289846 h 825963"/>
              <a:gd name="connsiteX60" fmla="*/ 617850 w 1271713"/>
              <a:gd name="connsiteY60" fmla="*/ 262122 h 825963"/>
              <a:gd name="connsiteX61" fmla="*/ 634406 w 1271713"/>
              <a:gd name="connsiteY61" fmla="*/ 244479 h 825963"/>
              <a:gd name="connsiteX62" fmla="*/ 639501 w 1271713"/>
              <a:gd name="connsiteY62" fmla="*/ 239438 h 825963"/>
              <a:gd name="connsiteX63" fmla="*/ 586012 w 1271713"/>
              <a:gd name="connsiteY63" fmla="*/ 230616 h 825963"/>
              <a:gd name="connsiteX64" fmla="*/ 573276 w 1271713"/>
              <a:gd name="connsiteY64" fmla="*/ 270942 h 825963"/>
              <a:gd name="connsiteX65" fmla="*/ 555446 w 1271713"/>
              <a:gd name="connsiteY65" fmla="*/ 304968 h 825963"/>
              <a:gd name="connsiteX66" fmla="*/ 527428 w 1271713"/>
              <a:gd name="connsiteY66" fmla="*/ 320090 h 825963"/>
              <a:gd name="connsiteX67" fmla="*/ 524880 w 1271713"/>
              <a:gd name="connsiteY67" fmla="*/ 288585 h 825963"/>
              <a:gd name="connsiteX68" fmla="*/ 551625 w 1271713"/>
              <a:gd name="connsiteY68" fmla="*/ 259601 h 825963"/>
              <a:gd name="connsiteX69" fmla="*/ 586012 w 1271713"/>
              <a:gd name="connsiteY69" fmla="*/ 230616 h 825963"/>
              <a:gd name="connsiteX70" fmla="*/ 687896 w 1271713"/>
              <a:gd name="connsiteY70" fmla="*/ 228096 h 825963"/>
              <a:gd name="connsiteX71" fmla="*/ 722282 w 1271713"/>
              <a:gd name="connsiteY71" fmla="*/ 255820 h 825963"/>
              <a:gd name="connsiteX72" fmla="*/ 747754 w 1271713"/>
              <a:gd name="connsiteY72" fmla="*/ 284805 h 825963"/>
              <a:gd name="connsiteX73" fmla="*/ 746480 w 1271713"/>
              <a:gd name="connsiteY73" fmla="*/ 317570 h 825963"/>
              <a:gd name="connsiteX74" fmla="*/ 718462 w 1271713"/>
              <a:gd name="connsiteY74" fmla="*/ 302448 h 825963"/>
              <a:gd name="connsiteX75" fmla="*/ 700632 w 1271713"/>
              <a:gd name="connsiteY75" fmla="*/ 268422 h 825963"/>
              <a:gd name="connsiteX76" fmla="*/ 687896 w 1271713"/>
              <a:gd name="connsiteY76" fmla="*/ 228096 h 825963"/>
              <a:gd name="connsiteX77" fmla="*/ 1227888 w 1271713"/>
              <a:gd name="connsiteY77" fmla="*/ 215494 h 825963"/>
              <a:gd name="connsiteX78" fmla="*/ 1241897 w 1271713"/>
              <a:gd name="connsiteY78" fmla="*/ 244479 h 825963"/>
              <a:gd name="connsiteX79" fmla="*/ 1227888 w 1271713"/>
              <a:gd name="connsiteY79" fmla="*/ 215494 h 825963"/>
              <a:gd name="connsiteX80" fmla="*/ 696811 w 1271713"/>
              <a:gd name="connsiteY80" fmla="*/ 127280 h 825963"/>
              <a:gd name="connsiteX81" fmla="*/ 657330 w 1271713"/>
              <a:gd name="connsiteY81" fmla="*/ 133581 h 825963"/>
              <a:gd name="connsiteX82" fmla="*/ 696811 w 1271713"/>
              <a:gd name="connsiteY82" fmla="*/ 127280 h 825963"/>
              <a:gd name="connsiteX83" fmla="*/ 639500 w 1271713"/>
              <a:gd name="connsiteY83" fmla="*/ 126020 h 825963"/>
              <a:gd name="connsiteX84" fmla="*/ 638227 w 1271713"/>
              <a:gd name="connsiteY84" fmla="*/ 153744 h 825963"/>
              <a:gd name="connsiteX85" fmla="*/ 644595 w 1271713"/>
              <a:gd name="connsiteY85" fmla="*/ 127280 h 825963"/>
              <a:gd name="connsiteX86" fmla="*/ 639500 w 1271713"/>
              <a:gd name="connsiteY86" fmla="*/ 126020 h 825963"/>
              <a:gd name="connsiteX87" fmla="*/ 579643 w 1271713"/>
              <a:gd name="connsiteY87" fmla="*/ 126020 h 825963"/>
              <a:gd name="connsiteX88" fmla="*/ 620397 w 1271713"/>
              <a:gd name="connsiteY88" fmla="*/ 133581 h 825963"/>
              <a:gd name="connsiteX89" fmla="*/ 579643 w 1271713"/>
              <a:gd name="connsiteY89" fmla="*/ 126020 h 825963"/>
              <a:gd name="connsiteX90" fmla="*/ 721009 w 1271713"/>
              <a:gd name="connsiteY90" fmla="*/ 120979 h 825963"/>
              <a:gd name="connsiteX91" fmla="*/ 700632 w 1271713"/>
              <a:gd name="connsiteY91" fmla="*/ 139882 h 825963"/>
              <a:gd name="connsiteX92" fmla="*/ 721009 w 1271713"/>
              <a:gd name="connsiteY92" fmla="*/ 120979 h 825963"/>
              <a:gd name="connsiteX93" fmla="*/ 726103 w 1271713"/>
              <a:gd name="connsiteY93" fmla="*/ 119719 h 825963"/>
              <a:gd name="connsiteX94" fmla="*/ 713367 w 1271713"/>
              <a:gd name="connsiteY94" fmla="*/ 139882 h 825963"/>
              <a:gd name="connsiteX95" fmla="*/ 726103 w 1271713"/>
              <a:gd name="connsiteY95" fmla="*/ 119719 h 825963"/>
              <a:gd name="connsiteX96" fmla="*/ 689170 w 1271713"/>
              <a:gd name="connsiteY96" fmla="*/ 112158 h 825963"/>
              <a:gd name="connsiteX97" fmla="*/ 653510 w 1271713"/>
              <a:gd name="connsiteY97" fmla="*/ 128541 h 825963"/>
              <a:gd name="connsiteX98" fmla="*/ 689170 w 1271713"/>
              <a:gd name="connsiteY98" fmla="*/ 112158 h 825963"/>
              <a:gd name="connsiteX99" fmla="*/ 588558 w 1271713"/>
              <a:gd name="connsiteY99" fmla="*/ 110898 h 825963"/>
              <a:gd name="connsiteX100" fmla="*/ 622944 w 1271713"/>
              <a:gd name="connsiteY100" fmla="*/ 127280 h 825963"/>
              <a:gd name="connsiteX101" fmla="*/ 588558 w 1271713"/>
              <a:gd name="connsiteY101" fmla="*/ 110898 h 825963"/>
              <a:gd name="connsiteX102" fmla="*/ 659878 w 1271713"/>
              <a:gd name="connsiteY102" fmla="*/ 57969 h 825963"/>
              <a:gd name="connsiteX103" fmla="*/ 669102 w 1271713"/>
              <a:gd name="connsiteY103" fmla="*/ 70401 h 825963"/>
              <a:gd name="connsiteX104" fmla="*/ 668792 w 1271713"/>
              <a:gd name="connsiteY104" fmla="*/ 85694 h 825963"/>
              <a:gd name="connsiteX105" fmla="*/ 669111 w 1271713"/>
              <a:gd name="connsiteY105" fmla="*/ 70414 h 825963"/>
              <a:gd name="connsiteX106" fmla="*/ 669102 w 1271713"/>
              <a:gd name="connsiteY106" fmla="*/ 70401 h 825963"/>
              <a:gd name="connsiteX107" fmla="*/ 669111 w 1271713"/>
              <a:gd name="connsiteY107" fmla="*/ 69941 h 825963"/>
              <a:gd name="connsiteX108" fmla="*/ 659878 w 1271713"/>
              <a:gd name="connsiteY108" fmla="*/ 57969 h 825963"/>
              <a:gd name="connsiteX109" fmla="*/ 259978 w 1271713"/>
              <a:gd name="connsiteY109" fmla="*/ 54189 h 825963"/>
              <a:gd name="connsiteX110" fmla="*/ 187385 w 1271713"/>
              <a:gd name="connsiteY110" fmla="*/ 118459 h 825963"/>
              <a:gd name="connsiteX111" fmla="*/ 259978 w 1271713"/>
              <a:gd name="connsiteY111" fmla="*/ 54189 h 825963"/>
              <a:gd name="connsiteX112" fmla="*/ 617850 w 1271713"/>
              <a:gd name="connsiteY112" fmla="*/ 44107 h 825963"/>
              <a:gd name="connsiteX113" fmla="*/ 642048 w 1271713"/>
              <a:gd name="connsiteY113" fmla="*/ 64270 h 825963"/>
              <a:gd name="connsiteX114" fmla="*/ 666245 w 1271713"/>
              <a:gd name="connsiteY114" fmla="*/ 44107 h 825963"/>
              <a:gd name="connsiteX115" fmla="*/ 681528 w 1271713"/>
              <a:gd name="connsiteY115" fmla="*/ 73092 h 825963"/>
              <a:gd name="connsiteX116" fmla="*/ 713367 w 1271713"/>
              <a:gd name="connsiteY116" fmla="*/ 70571 h 825963"/>
              <a:gd name="connsiteX117" fmla="*/ 709547 w 1271713"/>
              <a:gd name="connsiteY117" fmla="*/ 103337 h 825963"/>
              <a:gd name="connsiteX118" fmla="*/ 740112 w 1271713"/>
              <a:gd name="connsiteY118" fmla="*/ 115939 h 825963"/>
              <a:gd name="connsiteX119" fmla="*/ 721009 w 1271713"/>
              <a:gd name="connsiteY119" fmla="*/ 141143 h 825963"/>
              <a:gd name="connsiteX120" fmla="*/ 738839 w 1271713"/>
              <a:gd name="connsiteY120" fmla="*/ 167607 h 825963"/>
              <a:gd name="connsiteX121" fmla="*/ 708273 w 1271713"/>
              <a:gd name="connsiteY121" fmla="*/ 180209 h 825963"/>
              <a:gd name="connsiteX122" fmla="*/ 712094 w 1271713"/>
              <a:gd name="connsiteY122" fmla="*/ 214234 h 825963"/>
              <a:gd name="connsiteX123" fmla="*/ 680255 w 1271713"/>
              <a:gd name="connsiteY123" fmla="*/ 210453 h 825963"/>
              <a:gd name="connsiteX124" fmla="*/ 663698 w 1271713"/>
              <a:gd name="connsiteY124" fmla="*/ 239438 h 825963"/>
              <a:gd name="connsiteX125" fmla="*/ 639500 w 1271713"/>
              <a:gd name="connsiteY125" fmla="*/ 218015 h 825963"/>
              <a:gd name="connsiteX126" fmla="*/ 615303 w 1271713"/>
              <a:gd name="connsiteY126" fmla="*/ 239438 h 825963"/>
              <a:gd name="connsiteX127" fmla="*/ 598746 w 1271713"/>
              <a:gd name="connsiteY127" fmla="*/ 210453 h 825963"/>
              <a:gd name="connsiteX128" fmla="*/ 566907 w 1271713"/>
              <a:gd name="connsiteY128" fmla="*/ 212974 h 825963"/>
              <a:gd name="connsiteX129" fmla="*/ 570728 w 1271713"/>
              <a:gd name="connsiteY129" fmla="*/ 178948 h 825963"/>
              <a:gd name="connsiteX130" fmla="*/ 540162 w 1271713"/>
              <a:gd name="connsiteY130" fmla="*/ 168867 h 825963"/>
              <a:gd name="connsiteX131" fmla="*/ 554172 w 1271713"/>
              <a:gd name="connsiteY131" fmla="*/ 143663 h 825963"/>
              <a:gd name="connsiteX132" fmla="*/ 560539 w 1271713"/>
              <a:gd name="connsiteY132" fmla="*/ 141143 h 825963"/>
              <a:gd name="connsiteX133" fmla="*/ 542709 w 1271713"/>
              <a:gd name="connsiteY133" fmla="*/ 114678 h 825963"/>
              <a:gd name="connsiteX134" fmla="*/ 573275 w 1271713"/>
              <a:gd name="connsiteY134" fmla="*/ 102076 h 825963"/>
              <a:gd name="connsiteX135" fmla="*/ 569454 w 1271713"/>
              <a:gd name="connsiteY135" fmla="*/ 69311 h 825963"/>
              <a:gd name="connsiteX136" fmla="*/ 573275 w 1271713"/>
              <a:gd name="connsiteY136" fmla="*/ 66791 h 825963"/>
              <a:gd name="connsiteX137" fmla="*/ 601294 w 1271713"/>
              <a:gd name="connsiteY137" fmla="*/ 73092 h 825963"/>
              <a:gd name="connsiteX138" fmla="*/ 617850 w 1271713"/>
              <a:gd name="connsiteY138" fmla="*/ 44107 h 825963"/>
              <a:gd name="connsiteX139" fmla="*/ 945156 w 1271713"/>
              <a:gd name="connsiteY139" fmla="*/ 0 h 825963"/>
              <a:gd name="connsiteX140" fmla="*/ 984637 w 1271713"/>
              <a:gd name="connsiteY140" fmla="*/ 46627 h 825963"/>
              <a:gd name="connsiteX141" fmla="*/ 991005 w 1271713"/>
              <a:gd name="connsiteY141" fmla="*/ 152484 h 825963"/>
              <a:gd name="connsiteX142" fmla="*/ 918411 w 1271713"/>
              <a:gd name="connsiteY142" fmla="*/ 214234 h 825963"/>
              <a:gd name="connsiteX143" fmla="*/ 1001193 w 1271713"/>
              <a:gd name="connsiteY143" fmla="*/ 157525 h 825963"/>
              <a:gd name="connsiteX144" fmla="*/ 1008835 w 1271713"/>
              <a:gd name="connsiteY144" fmla="*/ 104596 h 825963"/>
              <a:gd name="connsiteX145" fmla="*/ 1010108 w 1271713"/>
              <a:gd name="connsiteY145" fmla="*/ 107117 h 825963"/>
              <a:gd name="connsiteX146" fmla="*/ 1015202 w 1271713"/>
              <a:gd name="connsiteY146" fmla="*/ 122239 h 825963"/>
              <a:gd name="connsiteX147" fmla="*/ 1015202 w 1271713"/>
              <a:gd name="connsiteY147" fmla="*/ 123499 h 825963"/>
              <a:gd name="connsiteX148" fmla="*/ 1029212 w 1271713"/>
              <a:gd name="connsiteY148" fmla="*/ 190290 h 825963"/>
              <a:gd name="connsiteX149" fmla="*/ 1015202 w 1271713"/>
              <a:gd name="connsiteY149" fmla="*/ 281024 h 825963"/>
              <a:gd name="connsiteX150" fmla="*/ 988458 w 1271713"/>
              <a:gd name="connsiteY150" fmla="*/ 316310 h 825963"/>
              <a:gd name="connsiteX151" fmla="*/ 932421 w 1271713"/>
              <a:gd name="connsiteY151" fmla="*/ 326391 h 825963"/>
              <a:gd name="connsiteX152" fmla="*/ 1015202 w 1271713"/>
              <a:gd name="connsiteY152" fmla="*/ 298667 h 825963"/>
              <a:gd name="connsiteX153" fmla="*/ 1031759 w 1271713"/>
              <a:gd name="connsiteY153" fmla="*/ 269683 h 825963"/>
              <a:gd name="connsiteX154" fmla="*/ 1024117 w 1271713"/>
              <a:gd name="connsiteY154" fmla="*/ 317570 h 825963"/>
              <a:gd name="connsiteX155" fmla="*/ 969354 w 1271713"/>
              <a:gd name="connsiteY155" fmla="*/ 399483 h 825963"/>
              <a:gd name="connsiteX156" fmla="*/ 924779 w 1271713"/>
              <a:gd name="connsiteY156" fmla="*/ 422167 h 825963"/>
              <a:gd name="connsiteX157" fmla="*/ 864922 w 1271713"/>
              <a:gd name="connsiteY157" fmla="*/ 420906 h 825963"/>
              <a:gd name="connsiteX158" fmla="*/ 942609 w 1271713"/>
              <a:gd name="connsiteY158" fmla="*/ 425947 h 825963"/>
              <a:gd name="connsiteX159" fmla="*/ 1011382 w 1271713"/>
              <a:gd name="connsiteY159" fmla="*/ 374279 h 825963"/>
              <a:gd name="connsiteX160" fmla="*/ 1006288 w 1271713"/>
              <a:gd name="connsiteY160" fmla="*/ 386881 h 825963"/>
              <a:gd name="connsiteX161" fmla="*/ 998646 w 1271713"/>
              <a:gd name="connsiteY161" fmla="*/ 417126 h 825963"/>
              <a:gd name="connsiteX162" fmla="*/ 1019023 w 1271713"/>
              <a:gd name="connsiteY162" fmla="*/ 483916 h 825963"/>
              <a:gd name="connsiteX163" fmla="*/ 1008835 w 1271713"/>
              <a:gd name="connsiteY163" fmla="*/ 424687 h 825963"/>
              <a:gd name="connsiteX164" fmla="*/ 1015202 w 1271713"/>
              <a:gd name="connsiteY164" fmla="*/ 383100 h 825963"/>
              <a:gd name="connsiteX165" fmla="*/ 1029212 w 1271713"/>
              <a:gd name="connsiteY165" fmla="*/ 345294 h 825963"/>
              <a:gd name="connsiteX166" fmla="*/ 1041947 w 1271713"/>
              <a:gd name="connsiteY166" fmla="*/ 204152 h 825963"/>
              <a:gd name="connsiteX167" fmla="*/ 1117088 w 1271713"/>
              <a:gd name="connsiteY167" fmla="*/ 347815 h 825963"/>
              <a:gd name="connsiteX168" fmla="*/ 1059777 w 1271713"/>
              <a:gd name="connsiteY168" fmla="*/ 231877 h 825963"/>
              <a:gd name="connsiteX169" fmla="*/ 1044494 w 1271713"/>
              <a:gd name="connsiteY169" fmla="*/ 168867 h 825963"/>
              <a:gd name="connsiteX170" fmla="*/ 1034306 w 1271713"/>
              <a:gd name="connsiteY170" fmla="*/ 127280 h 825963"/>
              <a:gd name="connsiteX171" fmla="*/ 1066145 w 1271713"/>
              <a:gd name="connsiteY171" fmla="*/ 170127 h 825963"/>
              <a:gd name="connsiteX172" fmla="*/ 1136191 w 1271713"/>
              <a:gd name="connsiteY172" fmla="*/ 212974 h 825963"/>
              <a:gd name="connsiteX173" fmla="*/ 1050862 w 1271713"/>
              <a:gd name="connsiteY173" fmla="*/ 141142 h 825963"/>
              <a:gd name="connsiteX174" fmla="*/ 1013929 w 1271713"/>
              <a:gd name="connsiteY174" fmla="*/ 51668 h 825963"/>
              <a:gd name="connsiteX175" fmla="*/ 1089069 w 1271713"/>
              <a:gd name="connsiteY175" fmla="*/ 118459 h 825963"/>
              <a:gd name="connsiteX176" fmla="*/ 1013929 w 1271713"/>
              <a:gd name="connsiteY176" fmla="*/ 51668 h 825963"/>
              <a:gd name="connsiteX177" fmla="*/ 1095437 w 1271713"/>
              <a:gd name="connsiteY177" fmla="*/ 117198 h 825963"/>
              <a:gd name="connsiteX178" fmla="*/ 1146380 w 1271713"/>
              <a:gd name="connsiteY178" fmla="*/ 137362 h 825963"/>
              <a:gd name="connsiteX179" fmla="*/ 1194775 w 1271713"/>
              <a:gd name="connsiteY179" fmla="*/ 161305 h 825963"/>
              <a:gd name="connsiteX180" fmla="*/ 1141286 w 1271713"/>
              <a:gd name="connsiteY180" fmla="*/ 177688 h 825963"/>
              <a:gd name="connsiteX181" fmla="*/ 1220247 w 1271713"/>
              <a:gd name="connsiteY181" fmla="*/ 196591 h 825963"/>
              <a:gd name="connsiteX182" fmla="*/ 1234256 w 1271713"/>
              <a:gd name="connsiteY182" fmla="*/ 218014 h 825963"/>
              <a:gd name="connsiteX183" fmla="*/ 1244444 w 1271713"/>
              <a:gd name="connsiteY183" fmla="*/ 240698 h 825963"/>
              <a:gd name="connsiteX184" fmla="*/ 1269916 w 1271713"/>
              <a:gd name="connsiteY184" fmla="*/ 263382 h 825963"/>
              <a:gd name="connsiteX185" fmla="*/ 1243171 w 1271713"/>
              <a:gd name="connsiteY185" fmla="*/ 282285 h 825963"/>
              <a:gd name="connsiteX186" fmla="*/ 1210058 w 1271713"/>
              <a:gd name="connsiteY186" fmla="*/ 289846 h 825963"/>
              <a:gd name="connsiteX187" fmla="*/ 1138738 w 1271713"/>
              <a:gd name="connsiteY187" fmla="*/ 267162 h 825963"/>
              <a:gd name="connsiteX188" fmla="*/ 1170578 w 1271713"/>
              <a:gd name="connsiteY188" fmla="*/ 310009 h 825963"/>
              <a:gd name="connsiteX189" fmla="*/ 1204964 w 1271713"/>
              <a:gd name="connsiteY189" fmla="*/ 360417 h 825963"/>
              <a:gd name="connsiteX190" fmla="*/ 1204964 w 1271713"/>
              <a:gd name="connsiteY190" fmla="*/ 361677 h 825963"/>
              <a:gd name="connsiteX191" fmla="*/ 1204964 w 1271713"/>
              <a:gd name="connsiteY191" fmla="*/ 370498 h 825963"/>
              <a:gd name="connsiteX192" fmla="*/ 1204964 w 1271713"/>
              <a:gd name="connsiteY192" fmla="*/ 375539 h 825963"/>
              <a:gd name="connsiteX193" fmla="*/ 1185860 w 1271713"/>
              <a:gd name="connsiteY193" fmla="*/ 398223 h 825963"/>
              <a:gd name="connsiteX194" fmla="*/ 1169304 w 1271713"/>
              <a:gd name="connsiteY194" fmla="*/ 402003 h 825963"/>
              <a:gd name="connsiteX195" fmla="*/ 1183313 w 1271713"/>
              <a:gd name="connsiteY195" fmla="*/ 419646 h 825963"/>
              <a:gd name="connsiteX196" fmla="*/ 1192228 w 1271713"/>
              <a:gd name="connsiteY196" fmla="*/ 433508 h 825963"/>
              <a:gd name="connsiteX197" fmla="*/ 1199870 w 1271713"/>
              <a:gd name="connsiteY197" fmla="*/ 466274 h 825963"/>
              <a:gd name="connsiteX198" fmla="*/ 1199870 w 1271713"/>
              <a:gd name="connsiteY198" fmla="*/ 476355 h 825963"/>
              <a:gd name="connsiteX199" fmla="*/ 1193502 w 1271713"/>
              <a:gd name="connsiteY199" fmla="*/ 480136 h 825963"/>
              <a:gd name="connsiteX200" fmla="*/ 1113267 w 1271713"/>
              <a:gd name="connsiteY200" fmla="*/ 467534 h 825963"/>
              <a:gd name="connsiteX201" fmla="*/ 1087796 w 1271713"/>
              <a:gd name="connsiteY201" fmla="*/ 418386 h 825963"/>
              <a:gd name="connsiteX202" fmla="*/ 1095437 w 1271713"/>
              <a:gd name="connsiteY202" fmla="*/ 462493 h 825963"/>
              <a:gd name="connsiteX203" fmla="*/ 1094164 w 1271713"/>
              <a:gd name="connsiteY203" fmla="*/ 472575 h 825963"/>
              <a:gd name="connsiteX204" fmla="*/ 1077607 w 1271713"/>
              <a:gd name="connsiteY204" fmla="*/ 515421 h 825963"/>
              <a:gd name="connsiteX205" fmla="*/ 1075060 w 1271713"/>
              <a:gd name="connsiteY205" fmla="*/ 522982 h 825963"/>
              <a:gd name="connsiteX206" fmla="*/ 1076334 w 1271713"/>
              <a:gd name="connsiteY206" fmla="*/ 525503 h 825963"/>
              <a:gd name="connsiteX207" fmla="*/ 1073787 w 1271713"/>
              <a:gd name="connsiteY207" fmla="*/ 535584 h 825963"/>
              <a:gd name="connsiteX208" fmla="*/ 1076334 w 1271713"/>
              <a:gd name="connsiteY208" fmla="*/ 548186 h 825963"/>
              <a:gd name="connsiteX209" fmla="*/ 1081428 w 1271713"/>
              <a:gd name="connsiteY209" fmla="*/ 559528 h 825963"/>
              <a:gd name="connsiteX210" fmla="*/ 1057230 w 1271713"/>
              <a:gd name="connsiteY210" fmla="*/ 565829 h 825963"/>
              <a:gd name="connsiteX211" fmla="*/ 987184 w 1271713"/>
              <a:gd name="connsiteY211" fmla="*/ 534324 h 825963"/>
              <a:gd name="connsiteX212" fmla="*/ 985910 w 1271713"/>
              <a:gd name="connsiteY212" fmla="*/ 573390 h 825963"/>
              <a:gd name="connsiteX213" fmla="*/ 968081 w 1271713"/>
              <a:gd name="connsiteY213" fmla="*/ 607416 h 825963"/>
              <a:gd name="connsiteX214" fmla="*/ 940062 w 1271713"/>
              <a:gd name="connsiteY214" fmla="*/ 622538 h 825963"/>
              <a:gd name="connsiteX215" fmla="*/ 924779 w 1271713"/>
              <a:gd name="connsiteY215" fmla="*/ 647742 h 825963"/>
              <a:gd name="connsiteX216" fmla="*/ 887846 w 1271713"/>
              <a:gd name="connsiteY216" fmla="*/ 591033 h 825963"/>
              <a:gd name="connsiteX217" fmla="*/ 915864 w 1271713"/>
              <a:gd name="connsiteY217" fmla="*/ 514161 h 825963"/>
              <a:gd name="connsiteX218" fmla="*/ 894214 w 1271713"/>
              <a:gd name="connsiteY218" fmla="*/ 522982 h 825963"/>
              <a:gd name="connsiteX219" fmla="*/ 877657 w 1271713"/>
              <a:gd name="connsiteY219" fmla="*/ 543146 h 825963"/>
              <a:gd name="connsiteX220" fmla="*/ 820347 w 1271713"/>
              <a:gd name="connsiteY220" fmla="*/ 550707 h 825963"/>
              <a:gd name="connsiteX221" fmla="*/ 831809 w 1271713"/>
              <a:gd name="connsiteY221" fmla="*/ 674206 h 825963"/>
              <a:gd name="connsiteX222" fmla="*/ 773225 w 1271713"/>
              <a:gd name="connsiteY222" fmla="*/ 699410 h 825963"/>
              <a:gd name="connsiteX223" fmla="*/ 710820 w 1271713"/>
              <a:gd name="connsiteY223" fmla="*/ 670426 h 825963"/>
              <a:gd name="connsiteX224" fmla="*/ 691717 w 1271713"/>
              <a:gd name="connsiteY224" fmla="*/ 790145 h 825963"/>
              <a:gd name="connsiteX225" fmla="*/ 659878 w 1271713"/>
              <a:gd name="connsiteY225" fmla="*/ 820389 h 825963"/>
              <a:gd name="connsiteX226" fmla="*/ 575822 w 1271713"/>
              <a:gd name="connsiteY226" fmla="*/ 791405 h 825963"/>
              <a:gd name="connsiteX227" fmla="*/ 555445 w 1271713"/>
              <a:gd name="connsiteY227" fmla="*/ 674206 h 825963"/>
              <a:gd name="connsiteX228" fmla="*/ 493040 w 1271713"/>
              <a:gd name="connsiteY228" fmla="*/ 703191 h 825963"/>
              <a:gd name="connsiteX229" fmla="*/ 434456 w 1271713"/>
              <a:gd name="connsiteY229" fmla="*/ 677987 h 825963"/>
              <a:gd name="connsiteX230" fmla="*/ 445918 w 1271713"/>
              <a:gd name="connsiteY230" fmla="*/ 554487 h 825963"/>
              <a:gd name="connsiteX231" fmla="*/ 388608 w 1271713"/>
              <a:gd name="connsiteY231" fmla="*/ 546926 h 825963"/>
              <a:gd name="connsiteX232" fmla="*/ 370778 w 1271713"/>
              <a:gd name="connsiteY232" fmla="*/ 526763 h 825963"/>
              <a:gd name="connsiteX233" fmla="*/ 349127 w 1271713"/>
              <a:gd name="connsiteY233" fmla="*/ 517942 h 825963"/>
              <a:gd name="connsiteX234" fmla="*/ 377146 w 1271713"/>
              <a:gd name="connsiteY234" fmla="*/ 594814 h 825963"/>
              <a:gd name="connsiteX235" fmla="*/ 340212 w 1271713"/>
              <a:gd name="connsiteY235" fmla="*/ 651523 h 825963"/>
              <a:gd name="connsiteX236" fmla="*/ 324930 w 1271713"/>
              <a:gd name="connsiteY236" fmla="*/ 626319 h 825963"/>
              <a:gd name="connsiteX237" fmla="*/ 296911 w 1271713"/>
              <a:gd name="connsiteY237" fmla="*/ 611196 h 825963"/>
              <a:gd name="connsiteX238" fmla="*/ 279081 w 1271713"/>
              <a:gd name="connsiteY238" fmla="*/ 577171 h 825963"/>
              <a:gd name="connsiteX239" fmla="*/ 277808 w 1271713"/>
              <a:gd name="connsiteY239" fmla="*/ 538105 h 825963"/>
              <a:gd name="connsiteX240" fmla="*/ 211582 w 1271713"/>
              <a:gd name="connsiteY240" fmla="*/ 569610 h 825963"/>
              <a:gd name="connsiteX241" fmla="*/ 184837 w 1271713"/>
              <a:gd name="connsiteY241" fmla="*/ 563309 h 825963"/>
              <a:gd name="connsiteX242" fmla="*/ 191205 w 1271713"/>
              <a:gd name="connsiteY242" fmla="*/ 549447 h 825963"/>
              <a:gd name="connsiteX243" fmla="*/ 192479 w 1271713"/>
              <a:gd name="connsiteY243" fmla="*/ 525503 h 825963"/>
              <a:gd name="connsiteX244" fmla="*/ 183564 w 1271713"/>
              <a:gd name="connsiteY244" fmla="*/ 505340 h 825963"/>
              <a:gd name="connsiteX245" fmla="*/ 175922 w 1271713"/>
              <a:gd name="connsiteY245" fmla="*/ 483916 h 825963"/>
              <a:gd name="connsiteX246" fmla="*/ 173375 w 1271713"/>
              <a:gd name="connsiteY246" fmla="*/ 465013 h 825963"/>
              <a:gd name="connsiteX247" fmla="*/ 181017 w 1271713"/>
              <a:gd name="connsiteY247" fmla="*/ 420906 h 825963"/>
              <a:gd name="connsiteX248" fmla="*/ 155545 w 1271713"/>
              <a:gd name="connsiteY248" fmla="*/ 470054 h 825963"/>
              <a:gd name="connsiteX249" fmla="*/ 151725 w 1271713"/>
              <a:gd name="connsiteY249" fmla="*/ 475095 h 825963"/>
              <a:gd name="connsiteX250" fmla="*/ 149178 w 1271713"/>
              <a:gd name="connsiteY250" fmla="*/ 477615 h 825963"/>
              <a:gd name="connsiteX251" fmla="*/ 75311 w 1271713"/>
              <a:gd name="connsiteY251" fmla="*/ 482656 h 825963"/>
              <a:gd name="connsiteX252" fmla="*/ 68943 w 1271713"/>
              <a:gd name="connsiteY252" fmla="*/ 478876 h 825963"/>
              <a:gd name="connsiteX253" fmla="*/ 68943 w 1271713"/>
              <a:gd name="connsiteY253" fmla="*/ 468794 h 825963"/>
              <a:gd name="connsiteX254" fmla="*/ 76584 w 1271713"/>
              <a:gd name="connsiteY254" fmla="*/ 437289 h 825963"/>
              <a:gd name="connsiteX255" fmla="*/ 86773 w 1271713"/>
              <a:gd name="connsiteY255" fmla="*/ 423427 h 825963"/>
              <a:gd name="connsiteX256" fmla="*/ 100782 w 1271713"/>
              <a:gd name="connsiteY256" fmla="*/ 405784 h 825963"/>
              <a:gd name="connsiteX257" fmla="*/ 84226 w 1271713"/>
              <a:gd name="connsiteY257" fmla="*/ 402003 h 825963"/>
              <a:gd name="connsiteX258" fmla="*/ 63849 w 1271713"/>
              <a:gd name="connsiteY258" fmla="*/ 374279 h 825963"/>
              <a:gd name="connsiteX259" fmla="*/ 65122 w 1271713"/>
              <a:gd name="connsiteY259" fmla="*/ 362937 h 825963"/>
              <a:gd name="connsiteX260" fmla="*/ 99508 w 1271713"/>
              <a:gd name="connsiteY260" fmla="*/ 312529 h 825963"/>
              <a:gd name="connsiteX261" fmla="*/ 131348 w 1271713"/>
              <a:gd name="connsiteY261" fmla="*/ 269683 h 825963"/>
              <a:gd name="connsiteX262" fmla="*/ 60028 w 1271713"/>
              <a:gd name="connsiteY262" fmla="*/ 292366 h 825963"/>
              <a:gd name="connsiteX263" fmla="*/ 26915 w 1271713"/>
              <a:gd name="connsiteY263" fmla="*/ 284805 h 825963"/>
              <a:gd name="connsiteX264" fmla="*/ 170 w 1271713"/>
              <a:gd name="connsiteY264" fmla="*/ 265902 h 825963"/>
              <a:gd name="connsiteX265" fmla="*/ 32009 w 1271713"/>
              <a:gd name="connsiteY265" fmla="*/ 239438 h 825963"/>
              <a:gd name="connsiteX266" fmla="*/ 42198 w 1271713"/>
              <a:gd name="connsiteY266" fmla="*/ 216754 h 825963"/>
              <a:gd name="connsiteX267" fmla="*/ 56207 w 1271713"/>
              <a:gd name="connsiteY267" fmla="*/ 195331 h 825963"/>
              <a:gd name="connsiteX268" fmla="*/ 135168 w 1271713"/>
              <a:gd name="connsiteY268" fmla="*/ 176428 h 825963"/>
              <a:gd name="connsiteX269" fmla="*/ 81679 w 1271713"/>
              <a:gd name="connsiteY269" fmla="*/ 160045 h 825963"/>
              <a:gd name="connsiteX270" fmla="*/ 130074 w 1271713"/>
              <a:gd name="connsiteY270" fmla="*/ 136101 h 825963"/>
              <a:gd name="connsiteX271" fmla="*/ 181017 w 1271713"/>
              <a:gd name="connsiteY271" fmla="*/ 115938 h 825963"/>
              <a:gd name="connsiteX272" fmla="*/ 262525 w 1271713"/>
              <a:gd name="connsiteY272" fmla="*/ 50408 h 825963"/>
              <a:gd name="connsiteX273" fmla="*/ 225592 w 1271713"/>
              <a:gd name="connsiteY273" fmla="*/ 139882 h 825963"/>
              <a:gd name="connsiteX274" fmla="*/ 140263 w 1271713"/>
              <a:gd name="connsiteY274" fmla="*/ 211713 h 825963"/>
              <a:gd name="connsiteX275" fmla="*/ 210309 w 1271713"/>
              <a:gd name="connsiteY275" fmla="*/ 168867 h 825963"/>
              <a:gd name="connsiteX276" fmla="*/ 242148 w 1271713"/>
              <a:gd name="connsiteY276" fmla="*/ 126020 h 825963"/>
              <a:gd name="connsiteX277" fmla="*/ 231959 w 1271713"/>
              <a:gd name="connsiteY277" fmla="*/ 167606 h 825963"/>
              <a:gd name="connsiteX278" fmla="*/ 216677 w 1271713"/>
              <a:gd name="connsiteY278" fmla="*/ 230616 h 825963"/>
              <a:gd name="connsiteX279" fmla="*/ 159366 w 1271713"/>
              <a:gd name="connsiteY279" fmla="*/ 346555 h 825963"/>
              <a:gd name="connsiteX280" fmla="*/ 234506 w 1271713"/>
              <a:gd name="connsiteY280" fmla="*/ 202892 h 825963"/>
              <a:gd name="connsiteX281" fmla="*/ 247242 w 1271713"/>
              <a:gd name="connsiteY281" fmla="*/ 344034 h 825963"/>
              <a:gd name="connsiteX282" fmla="*/ 261251 w 1271713"/>
              <a:gd name="connsiteY282" fmla="*/ 381840 h 825963"/>
              <a:gd name="connsiteX283" fmla="*/ 267619 w 1271713"/>
              <a:gd name="connsiteY283" fmla="*/ 423427 h 825963"/>
              <a:gd name="connsiteX284" fmla="*/ 257431 w 1271713"/>
              <a:gd name="connsiteY284" fmla="*/ 482656 h 825963"/>
              <a:gd name="connsiteX285" fmla="*/ 277808 w 1271713"/>
              <a:gd name="connsiteY285" fmla="*/ 415866 h 825963"/>
              <a:gd name="connsiteX286" fmla="*/ 270166 w 1271713"/>
              <a:gd name="connsiteY286" fmla="*/ 385621 h 825963"/>
              <a:gd name="connsiteX287" fmla="*/ 265072 w 1271713"/>
              <a:gd name="connsiteY287" fmla="*/ 373019 h 825963"/>
              <a:gd name="connsiteX288" fmla="*/ 333845 w 1271713"/>
              <a:gd name="connsiteY288" fmla="*/ 424687 h 825963"/>
              <a:gd name="connsiteX289" fmla="*/ 411532 w 1271713"/>
              <a:gd name="connsiteY289" fmla="*/ 419646 h 825963"/>
              <a:gd name="connsiteX290" fmla="*/ 351675 w 1271713"/>
              <a:gd name="connsiteY290" fmla="*/ 420906 h 825963"/>
              <a:gd name="connsiteX291" fmla="*/ 307100 w 1271713"/>
              <a:gd name="connsiteY291" fmla="*/ 398223 h 825963"/>
              <a:gd name="connsiteX292" fmla="*/ 252336 w 1271713"/>
              <a:gd name="connsiteY292" fmla="*/ 316310 h 825963"/>
              <a:gd name="connsiteX293" fmla="*/ 244695 w 1271713"/>
              <a:gd name="connsiteY293" fmla="*/ 268422 h 825963"/>
              <a:gd name="connsiteX294" fmla="*/ 261251 w 1271713"/>
              <a:gd name="connsiteY294" fmla="*/ 297407 h 825963"/>
              <a:gd name="connsiteX295" fmla="*/ 344033 w 1271713"/>
              <a:gd name="connsiteY295" fmla="*/ 325131 h 825963"/>
              <a:gd name="connsiteX296" fmla="*/ 287996 w 1271713"/>
              <a:gd name="connsiteY296" fmla="*/ 315050 h 825963"/>
              <a:gd name="connsiteX297" fmla="*/ 261251 w 1271713"/>
              <a:gd name="connsiteY297" fmla="*/ 279764 h 825963"/>
              <a:gd name="connsiteX298" fmla="*/ 247242 w 1271713"/>
              <a:gd name="connsiteY298" fmla="*/ 190290 h 825963"/>
              <a:gd name="connsiteX299" fmla="*/ 261251 w 1271713"/>
              <a:gd name="connsiteY299" fmla="*/ 123499 h 825963"/>
              <a:gd name="connsiteX300" fmla="*/ 261251 w 1271713"/>
              <a:gd name="connsiteY300" fmla="*/ 122239 h 825963"/>
              <a:gd name="connsiteX301" fmla="*/ 266346 w 1271713"/>
              <a:gd name="connsiteY301" fmla="*/ 107117 h 825963"/>
              <a:gd name="connsiteX302" fmla="*/ 267619 w 1271713"/>
              <a:gd name="connsiteY302" fmla="*/ 104596 h 825963"/>
              <a:gd name="connsiteX303" fmla="*/ 275261 w 1271713"/>
              <a:gd name="connsiteY303" fmla="*/ 157525 h 825963"/>
              <a:gd name="connsiteX304" fmla="*/ 358042 w 1271713"/>
              <a:gd name="connsiteY304" fmla="*/ 214234 h 825963"/>
              <a:gd name="connsiteX305" fmla="*/ 285449 w 1271713"/>
              <a:gd name="connsiteY305" fmla="*/ 152484 h 825963"/>
              <a:gd name="connsiteX306" fmla="*/ 286723 w 1271713"/>
              <a:gd name="connsiteY306" fmla="*/ 56709 h 825963"/>
              <a:gd name="connsiteX307" fmla="*/ 290543 w 1271713"/>
              <a:gd name="connsiteY307" fmla="*/ 50408 h 825963"/>
              <a:gd name="connsiteX308" fmla="*/ 291817 w 1271713"/>
              <a:gd name="connsiteY308" fmla="*/ 47888 h 825963"/>
              <a:gd name="connsiteX309" fmla="*/ 338939 w 1271713"/>
              <a:gd name="connsiteY309" fmla="*/ 1260 h 825963"/>
              <a:gd name="connsiteX310" fmla="*/ 331298 w 1271713"/>
              <a:gd name="connsiteY310" fmla="*/ 12602 h 825963"/>
              <a:gd name="connsiteX311" fmla="*/ 321109 w 1271713"/>
              <a:gd name="connsiteY311" fmla="*/ 37806 h 825963"/>
              <a:gd name="connsiteX312" fmla="*/ 321109 w 1271713"/>
              <a:gd name="connsiteY312" fmla="*/ 93255 h 825963"/>
              <a:gd name="connsiteX313" fmla="*/ 345307 w 1271713"/>
              <a:gd name="connsiteY313" fmla="*/ 136101 h 825963"/>
              <a:gd name="connsiteX314" fmla="*/ 382240 w 1271713"/>
              <a:gd name="connsiteY314" fmla="*/ 153744 h 825963"/>
              <a:gd name="connsiteX315" fmla="*/ 426815 w 1271713"/>
              <a:gd name="connsiteY315" fmla="*/ 163826 h 825963"/>
              <a:gd name="connsiteX316" fmla="*/ 463748 w 1271713"/>
              <a:gd name="connsiteY316" fmla="*/ 186509 h 825963"/>
              <a:gd name="connsiteX317" fmla="*/ 485399 w 1271713"/>
              <a:gd name="connsiteY317" fmla="*/ 234397 h 825963"/>
              <a:gd name="connsiteX318" fmla="*/ 519785 w 1271713"/>
              <a:gd name="connsiteY318" fmla="*/ 245739 h 825963"/>
              <a:gd name="connsiteX319" fmla="*/ 457381 w 1271713"/>
              <a:gd name="connsiteY319" fmla="*/ 293626 h 825963"/>
              <a:gd name="connsiteX320" fmla="*/ 402617 w 1271713"/>
              <a:gd name="connsiteY320" fmla="*/ 294886 h 825963"/>
              <a:gd name="connsiteX321" fmla="*/ 361863 w 1271713"/>
              <a:gd name="connsiteY321" fmla="*/ 265902 h 825963"/>
              <a:gd name="connsiteX322" fmla="*/ 398796 w 1271713"/>
              <a:gd name="connsiteY322" fmla="*/ 315050 h 825963"/>
              <a:gd name="connsiteX323" fmla="*/ 444645 w 1271713"/>
              <a:gd name="connsiteY323" fmla="*/ 310009 h 825963"/>
              <a:gd name="connsiteX324" fmla="*/ 468843 w 1271713"/>
              <a:gd name="connsiteY324" fmla="*/ 313789 h 825963"/>
              <a:gd name="connsiteX325" fmla="*/ 481578 w 1271713"/>
              <a:gd name="connsiteY325" fmla="*/ 307488 h 825963"/>
              <a:gd name="connsiteX326" fmla="*/ 448466 w 1271713"/>
              <a:gd name="connsiteY326" fmla="*/ 366718 h 825963"/>
              <a:gd name="connsiteX327" fmla="*/ 482852 w 1271713"/>
              <a:gd name="connsiteY327" fmla="*/ 352856 h 825963"/>
              <a:gd name="connsiteX328" fmla="*/ 513417 w 1271713"/>
              <a:gd name="connsiteY328" fmla="*/ 366718 h 825963"/>
              <a:gd name="connsiteX329" fmla="*/ 518512 w 1271713"/>
              <a:gd name="connsiteY329" fmla="*/ 376799 h 825963"/>
              <a:gd name="connsiteX330" fmla="*/ 575822 w 1271713"/>
              <a:gd name="connsiteY330" fmla="*/ 344034 h 825963"/>
              <a:gd name="connsiteX331" fmla="*/ 563087 w 1271713"/>
              <a:gd name="connsiteY331" fmla="*/ 354116 h 825963"/>
              <a:gd name="connsiteX332" fmla="*/ 549077 w 1271713"/>
              <a:gd name="connsiteY332" fmla="*/ 373019 h 825963"/>
              <a:gd name="connsiteX333" fmla="*/ 543983 w 1271713"/>
              <a:gd name="connsiteY333" fmla="*/ 409565 h 825963"/>
              <a:gd name="connsiteX334" fmla="*/ 579643 w 1271713"/>
              <a:gd name="connsiteY334" fmla="*/ 388141 h 825963"/>
              <a:gd name="connsiteX335" fmla="*/ 586011 w 1271713"/>
              <a:gd name="connsiteY335" fmla="*/ 367978 h 825963"/>
              <a:gd name="connsiteX336" fmla="*/ 589831 w 1271713"/>
              <a:gd name="connsiteY336" fmla="*/ 354116 h 825963"/>
              <a:gd name="connsiteX337" fmla="*/ 593652 w 1271713"/>
              <a:gd name="connsiteY337" fmla="*/ 380580 h 825963"/>
              <a:gd name="connsiteX338" fmla="*/ 535068 w 1271713"/>
              <a:gd name="connsiteY338" fmla="*/ 500299 h 825963"/>
              <a:gd name="connsiteX339" fmla="*/ 490493 w 1271713"/>
              <a:gd name="connsiteY339" fmla="*/ 478876 h 825963"/>
              <a:gd name="connsiteX340" fmla="*/ 485399 w 1271713"/>
              <a:gd name="connsiteY340" fmla="*/ 466274 h 825963"/>
              <a:gd name="connsiteX341" fmla="*/ 435730 w 1271713"/>
              <a:gd name="connsiteY341" fmla="*/ 472575 h 825963"/>
              <a:gd name="connsiteX342" fmla="*/ 458654 w 1271713"/>
              <a:gd name="connsiteY342" fmla="*/ 497778 h 825963"/>
              <a:gd name="connsiteX343" fmla="*/ 440824 w 1271713"/>
              <a:gd name="connsiteY343" fmla="*/ 529283 h 825963"/>
              <a:gd name="connsiteX344" fmla="*/ 429362 w 1271713"/>
              <a:gd name="connsiteY344" fmla="*/ 535584 h 825963"/>
              <a:gd name="connsiteX345" fmla="*/ 518512 w 1271713"/>
              <a:gd name="connsiteY345" fmla="*/ 524243 h 825963"/>
              <a:gd name="connsiteX346" fmla="*/ 475210 w 1271713"/>
              <a:gd name="connsiteY346" fmla="*/ 568350 h 825963"/>
              <a:gd name="connsiteX347" fmla="*/ 468843 w 1271713"/>
              <a:gd name="connsiteY347" fmla="*/ 646482 h 825963"/>
              <a:gd name="connsiteX348" fmla="*/ 543983 w 1271713"/>
              <a:gd name="connsiteY348" fmla="*/ 662865 h 825963"/>
              <a:gd name="connsiteX349" fmla="*/ 589831 w 1271713"/>
              <a:gd name="connsiteY349" fmla="*/ 613717 h 825963"/>
              <a:gd name="connsiteX350" fmla="*/ 583464 w 1271713"/>
              <a:gd name="connsiteY350" fmla="*/ 667905 h 825963"/>
              <a:gd name="connsiteX351" fmla="*/ 586011 w 1271713"/>
              <a:gd name="connsiteY351" fmla="*/ 710752 h 825963"/>
              <a:gd name="connsiteX352" fmla="*/ 640774 w 1271713"/>
              <a:gd name="connsiteY352" fmla="*/ 778803 h 825963"/>
              <a:gd name="connsiteX353" fmla="*/ 686622 w 1271713"/>
              <a:gd name="connsiteY353" fmla="*/ 744777 h 825963"/>
              <a:gd name="connsiteX354" fmla="*/ 696811 w 1271713"/>
              <a:gd name="connsiteY354" fmla="*/ 709492 h 825963"/>
              <a:gd name="connsiteX355" fmla="*/ 699358 w 1271713"/>
              <a:gd name="connsiteY355" fmla="*/ 670426 h 825963"/>
              <a:gd name="connsiteX356" fmla="*/ 692990 w 1271713"/>
              <a:gd name="connsiteY356" fmla="*/ 612457 h 825963"/>
              <a:gd name="connsiteX357" fmla="*/ 738839 w 1271713"/>
              <a:gd name="connsiteY357" fmla="*/ 661604 h 825963"/>
              <a:gd name="connsiteX358" fmla="*/ 813979 w 1271713"/>
              <a:gd name="connsiteY358" fmla="*/ 645222 h 825963"/>
              <a:gd name="connsiteX359" fmla="*/ 807611 w 1271713"/>
              <a:gd name="connsiteY359" fmla="*/ 567089 h 825963"/>
              <a:gd name="connsiteX360" fmla="*/ 764310 w 1271713"/>
              <a:gd name="connsiteY360" fmla="*/ 522982 h 825963"/>
              <a:gd name="connsiteX361" fmla="*/ 854733 w 1271713"/>
              <a:gd name="connsiteY361" fmla="*/ 534324 h 825963"/>
              <a:gd name="connsiteX362" fmla="*/ 844545 w 1271713"/>
              <a:gd name="connsiteY362" fmla="*/ 528023 h 825963"/>
              <a:gd name="connsiteX363" fmla="*/ 826715 w 1271713"/>
              <a:gd name="connsiteY363" fmla="*/ 496518 h 825963"/>
              <a:gd name="connsiteX364" fmla="*/ 849639 w 1271713"/>
              <a:gd name="connsiteY364" fmla="*/ 471314 h 825963"/>
              <a:gd name="connsiteX365" fmla="*/ 799970 w 1271713"/>
              <a:gd name="connsiteY365" fmla="*/ 465013 h 825963"/>
              <a:gd name="connsiteX366" fmla="*/ 794876 w 1271713"/>
              <a:gd name="connsiteY366" fmla="*/ 477615 h 825963"/>
              <a:gd name="connsiteX367" fmla="*/ 750301 w 1271713"/>
              <a:gd name="connsiteY367" fmla="*/ 499039 h 825963"/>
              <a:gd name="connsiteX368" fmla="*/ 691717 w 1271713"/>
              <a:gd name="connsiteY368" fmla="*/ 379320 h 825963"/>
              <a:gd name="connsiteX369" fmla="*/ 695537 w 1271713"/>
              <a:gd name="connsiteY369" fmla="*/ 352856 h 825963"/>
              <a:gd name="connsiteX370" fmla="*/ 699358 w 1271713"/>
              <a:gd name="connsiteY370" fmla="*/ 366718 h 825963"/>
              <a:gd name="connsiteX371" fmla="*/ 705726 w 1271713"/>
              <a:gd name="connsiteY371" fmla="*/ 386881 h 825963"/>
              <a:gd name="connsiteX372" fmla="*/ 741386 w 1271713"/>
              <a:gd name="connsiteY372" fmla="*/ 408304 h 825963"/>
              <a:gd name="connsiteX373" fmla="*/ 736292 w 1271713"/>
              <a:gd name="connsiteY373" fmla="*/ 371759 h 825963"/>
              <a:gd name="connsiteX374" fmla="*/ 722282 w 1271713"/>
              <a:gd name="connsiteY374" fmla="*/ 352856 h 825963"/>
              <a:gd name="connsiteX375" fmla="*/ 709547 w 1271713"/>
              <a:gd name="connsiteY375" fmla="*/ 342774 h 825963"/>
              <a:gd name="connsiteX376" fmla="*/ 766857 w 1271713"/>
              <a:gd name="connsiteY376" fmla="*/ 375539 h 825963"/>
              <a:gd name="connsiteX377" fmla="*/ 771951 w 1271713"/>
              <a:gd name="connsiteY377" fmla="*/ 365458 h 825963"/>
              <a:gd name="connsiteX378" fmla="*/ 801243 w 1271713"/>
              <a:gd name="connsiteY378" fmla="*/ 351595 h 825963"/>
              <a:gd name="connsiteX379" fmla="*/ 835630 w 1271713"/>
              <a:gd name="connsiteY379" fmla="*/ 365458 h 825963"/>
              <a:gd name="connsiteX380" fmla="*/ 802517 w 1271713"/>
              <a:gd name="connsiteY380" fmla="*/ 306228 h 825963"/>
              <a:gd name="connsiteX381" fmla="*/ 815253 w 1271713"/>
              <a:gd name="connsiteY381" fmla="*/ 312529 h 825963"/>
              <a:gd name="connsiteX382" fmla="*/ 839450 w 1271713"/>
              <a:gd name="connsiteY382" fmla="*/ 308749 h 825963"/>
              <a:gd name="connsiteX383" fmla="*/ 885299 w 1271713"/>
              <a:gd name="connsiteY383" fmla="*/ 313789 h 825963"/>
              <a:gd name="connsiteX384" fmla="*/ 922232 w 1271713"/>
              <a:gd name="connsiteY384" fmla="*/ 264642 h 825963"/>
              <a:gd name="connsiteX385" fmla="*/ 881478 w 1271713"/>
              <a:gd name="connsiteY385" fmla="*/ 293626 h 825963"/>
              <a:gd name="connsiteX386" fmla="*/ 826715 w 1271713"/>
              <a:gd name="connsiteY386" fmla="*/ 292366 h 825963"/>
              <a:gd name="connsiteX387" fmla="*/ 764310 w 1271713"/>
              <a:gd name="connsiteY387" fmla="*/ 244479 h 825963"/>
              <a:gd name="connsiteX388" fmla="*/ 798696 w 1271713"/>
              <a:gd name="connsiteY388" fmla="*/ 233137 h 825963"/>
              <a:gd name="connsiteX389" fmla="*/ 820347 w 1271713"/>
              <a:gd name="connsiteY389" fmla="*/ 185249 h 825963"/>
              <a:gd name="connsiteX390" fmla="*/ 857280 w 1271713"/>
              <a:gd name="connsiteY390" fmla="*/ 162566 h 825963"/>
              <a:gd name="connsiteX391" fmla="*/ 901855 w 1271713"/>
              <a:gd name="connsiteY391" fmla="*/ 152484 h 825963"/>
              <a:gd name="connsiteX392" fmla="*/ 938788 w 1271713"/>
              <a:gd name="connsiteY392" fmla="*/ 134841 h 825963"/>
              <a:gd name="connsiteX393" fmla="*/ 962986 w 1271713"/>
              <a:gd name="connsiteY393" fmla="*/ 91995 h 825963"/>
              <a:gd name="connsiteX394" fmla="*/ 962986 w 1271713"/>
              <a:gd name="connsiteY394" fmla="*/ 36546 h 825963"/>
              <a:gd name="connsiteX395" fmla="*/ 952798 w 1271713"/>
              <a:gd name="connsiteY395" fmla="*/ 11342 h 825963"/>
              <a:gd name="connsiteX396" fmla="*/ 945156 w 1271713"/>
              <a:gd name="connsiteY396" fmla="*/ 0 h 82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Lst>
            <a:rect l="l" t="t" r="r" b="b"/>
            <a:pathLst>
              <a:path w="1271713" h="825963">
                <a:moveTo>
                  <a:pt x="638227" y="635140"/>
                </a:moveTo>
                <a:cubicBezTo>
                  <a:pt x="643322" y="649002"/>
                  <a:pt x="647142" y="664125"/>
                  <a:pt x="650963" y="677987"/>
                </a:cubicBezTo>
                <a:cubicBezTo>
                  <a:pt x="654784" y="690589"/>
                  <a:pt x="657331" y="704451"/>
                  <a:pt x="657331" y="718313"/>
                </a:cubicBezTo>
                <a:cubicBezTo>
                  <a:pt x="657331" y="729655"/>
                  <a:pt x="650963" y="747298"/>
                  <a:pt x="636954" y="746038"/>
                </a:cubicBezTo>
                <a:cubicBezTo>
                  <a:pt x="625492" y="744777"/>
                  <a:pt x="620397" y="732175"/>
                  <a:pt x="619124" y="723354"/>
                </a:cubicBezTo>
                <a:cubicBezTo>
                  <a:pt x="617850" y="709492"/>
                  <a:pt x="620397" y="694369"/>
                  <a:pt x="622944" y="680507"/>
                </a:cubicBezTo>
                <a:cubicBezTo>
                  <a:pt x="625492" y="665385"/>
                  <a:pt x="630586" y="650262"/>
                  <a:pt x="638227" y="635140"/>
                </a:cubicBezTo>
                <a:close/>
                <a:moveTo>
                  <a:pt x="561813" y="529283"/>
                </a:moveTo>
                <a:cubicBezTo>
                  <a:pt x="557992" y="544405"/>
                  <a:pt x="554172" y="559528"/>
                  <a:pt x="547804" y="574650"/>
                </a:cubicBezTo>
                <a:cubicBezTo>
                  <a:pt x="542710" y="587252"/>
                  <a:pt x="535068" y="603635"/>
                  <a:pt x="527427" y="614977"/>
                </a:cubicBezTo>
                <a:cubicBezTo>
                  <a:pt x="521059" y="623798"/>
                  <a:pt x="508323" y="636400"/>
                  <a:pt x="495588" y="630099"/>
                </a:cubicBezTo>
                <a:cubicBezTo>
                  <a:pt x="481578" y="623798"/>
                  <a:pt x="486673" y="602375"/>
                  <a:pt x="494314" y="592293"/>
                </a:cubicBezTo>
                <a:cubicBezTo>
                  <a:pt x="503229" y="580951"/>
                  <a:pt x="514691" y="569609"/>
                  <a:pt x="523606" y="560788"/>
                </a:cubicBezTo>
                <a:cubicBezTo>
                  <a:pt x="536342" y="549446"/>
                  <a:pt x="549077" y="539365"/>
                  <a:pt x="561813" y="529283"/>
                </a:cubicBezTo>
                <a:close/>
                <a:moveTo>
                  <a:pt x="710821" y="525503"/>
                </a:moveTo>
                <a:cubicBezTo>
                  <a:pt x="724830" y="535585"/>
                  <a:pt x="737566" y="545666"/>
                  <a:pt x="749028" y="557008"/>
                </a:cubicBezTo>
                <a:cubicBezTo>
                  <a:pt x="759217" y="567090"/>
                  <a:pt x="770679" y="578431"/>
                  <a:pt x="779594" y="589773"/>
                </a:cubicBezTo>
                <a:cubicBezTo>
                  <a:pt x="787235" y="599855"/>
                  <a:pt x="793603" y="621278"/>
                  <a:pt x="778320" y="627579"/>
                </a:cubicBezTo>
                <a:cubicBezTo>
                  <a:pt x="765584" y="633880"/>
                  <a:pt x="752849" y="621278"/>
                  <a:pt x="745207" y="611197"/>
                </a:cubicBezTo>
                <a:cubicBezTo>
                  <a:pt x="737566" y="599855"/>
                  <a:pt x="729924" y="584732"/>
                  <a:pt x="724830" y="570870"/>
                </a:cubicBezTo>
                <a:cubicBezTo>
                  <a:pt x="719736" y="557008"/>
                  <a:pt x="714642" y="540625"/>
                  <a:pt x="710821" y="525503"/>
                </a:cubicBezTo>
                <a:close/>
                <a:moveTo>
                  <a:pt x="644595" y="422166"/>
                </a:moveTo>
                <a:cubicBezTo>
                  <a:pt x="682802" y="443589"/>
                  <a:pt x="695538" y="496518"/>
                  <a:pt x="695538" y="536844"/>
                </a:cubicBezTo>
                <a:cubicBezTo>
                  <a:pt x="695538" y="559528"/>
                  <a:pt x="690443" y="582211"/>
                  <a:pt x="676434" y="599854"/>
                </a:cubicBezTo>
                <a:cubicBezTo>
                  <a:pt x="664972" y="613716"/>
                  <a:pt x="647142" y="626318"/>
                  <a:pt x="629312" y="620017"/>
                </a:cubicBezTo>
                <a:cubicBezTo>
                  <a:pt x="615303" y="618757"/>
                  <a:pt x="608935" y="611196"/>
                  <a:pt x="601294" y="602374"/>
                </a:cubicBezTo>
                <a:cubicBezTo>
                  <a:pt x="579643" y="577170"/>
                  <a:pt x="579643" y="539364"/>
                  <a:pt x="584737" y="507860"/>
                </a:cubicBezTo>
                <a:cubicBezTo>
                  <a:pt x="589832" y="476355"/>
                  <a:pt x="602567" y="441069"/>
                  <a:pt x="631859" y="423426"/>
                </a:cubicBezTo>
                <a:cubicBezTo>
                  <a:pt x="630586" y="433508"/>
                  <a:pt x="625491" y="442329"/>
                  <a:pt x="622944" y="452411"/>
                </a:cubicBezTo>
                <a:cubicBezTo>
                  <a:pt x="619124" y="463753"/>
                  <a:pt x="616577" y="473834"/>
                  <a:pt x="615303" y="485176"/>
                </a:cubicBezTo>
                <a:cubicBezTo>
                  <a:pt x="612756" y="502819"/>
                  <a:pt x="611482" y="526762"/>
                  <a:pt x="624218" y="540625"/>
                </a:cubicBezTo>
                <a:cubicBezTo>
                  <a:pt x="633133" y="548186"/>
                  <a:pt x="645869" y="545665"/>
                  <a:pt x="653510" y="536844"/>
                </a:cubicBezTo>
                <a:cubicBezTo>
                  <a:pt x="661151" y="526762"/>
                  <a:pt x="662425" y="511640"/>
                  <a:pt x="662425" y="500298"/>
                </a:cubicBezTo>
                <a:cubicBezTo>
                  <a:pt x="662425" y="486436"/>
                  <a:pt x="659878" y="472574"/>
                  <a:pt x="656057" y="458712"/>
                </a:cubicBezTo>
                <a:cubicBezTo>
                  <a:pt x="652236" y="446110"/>
                  <a:pt x="645869" y="434768"/>
                  <a:pt x="644595" y="422166"/>
                </a:cubicBezTo>
                <a:close/>
                <a:moveTo>
                  <a:pt x="639501" y="239438"/>
                </a:moveTo>
                <a:cubicBezTo>
                  <a:pt x="640774" y="241958"/>
                  <a:pt x="643321" y="243219"/>
                  <a:pt x="643321" y="243219"/>
                </a:cubicBezTo>
                <a:cubicBezTo>
                  <a:pt x="648416" y="248259"/>
                  <a:pt x="654784" y="254560"/>
                  <a:pt x="659878" y="260861"/>
                </a:cubicBezTo>
                <a:cubicBezTo>
                  <a:pt x="667519" y="269683"/>
                  <a:pt x="675161" y="278504"/>
                  <a:pt x="681528" y="288586"/>
                </a:cubicBezTo>
                <a:cubicBezTo>
                  <a:pt x="686623" y="297407"/>
                  <a:pt x="694264" y="311269"/>
                  <a:pt x="695538" y="322611"/>
                </a:cubicBezTo>
                <a:cubicBezTo>
                  <a:pt x="690443" y="345295"/>
                  <a:pt x="654784" y="310009"/>
                  <a:pt x="654784" y="310009"/>
                </a:cubicBezTo>
                <a:cubicBezTo>
                  <a:pt x="654784" y="310009"/>
                  <a:pt x="662425" y="321351"/>
                  <a:pt x="664972" y="323871"/>
                </a:cubicBezTo>
                <a:cubicBezTo>
                  <a:pt x="670066" y="330172"/>
                  <a:pt x="673887" y="336473"/>
                  <a:pt x="677708" y="342774"/>
                </a:cubicBezTo>
                <a:cubicBezTo>
                  <a:pt x="680255" y="349075"/>
                  <a:pt x="684076" y="356636"/>
                  <a:pt x="681528" y="362937"/>
                </a:cubicBezTo>
                <a:cubicBezTo>
                  <a:pt x="678981" y="371759"/>
                  <a:pt x="672613" y="371759"/>
                  <a:pt x="666246" y="367978"/>
                </a:cubicBezTo>
                <a:cubicBezTo>
                  <a:pt x="666246" y="366718"/>
                  <a:pt x="664972" y="366718"/>
                  <a:pt x="663698" y="365458"/>
                </a:cubicBezTo>
                <a:cubicBezTo>
                  <a:pt x="661151" y="362937"/>
                  <a:pt x="658604" y="360417"/>
                  <a:pt x="656057" y="357897"/>
                </a:cubicBezTo>
                <a:cubicBezTo>
                  <a:pt x="650963" y="352856"/>
                  <a:pt x="647142" y="346555"/>
                  <a:pt x="647142" y="347815"/>
                </a:cubicBezTo>
                <a:cubicBezTo>
                  <a:pt x="652236" y="362937"/>
                  <a:pt x="667519" y="418386"/>
                  <a:pt x="638227" y="417126"/>
                </a:cubicBezTo>
                <a:cubicBezTo>
                  <a:pt x="636954" y="417126"/>
                  <a:pt x="635680" y="415866"/>
                  <a:pt x="634406" y="415866"/>
                </a:cubicBezTo>
                <a:cubicBezTo>
                  <a:pt x="617850" y="404524"/>
                  <a:pt x="631859" y="362937"/>
                  <a:pt x="635680" y="350335"/>
                </a:cubicBezTo>
                <a:cubicBezTo>
                  <a:pt x="635680" y="349075"/>
                  <a:pt x="630586" y="355376"/>
                  <a:pt x="625491" y="361677"/>
                </a:cubicBezTo>
                <a:cubicBezTo>
                  <a:pt x="622944" y="364198"/>
                  <a:pt x="620397" y="366718"/>
                  <a:pt x="617850" y="367978"/>
                </a:cubicBezTo>
                <a:cubicBezTo>
                  <a:pt x="616577" y="367978"/>
                  <a:pt x="616577" y="369238"/>
                  <a:pt x="615303" y="369238"/>
                </a:cubicBezTo>
                <a:cubicBezTo>
                  <a:pt x="607662" y="371759"/>
                  <a:pt x="602567" y="371759"/>
                  <a:pt x="600020" y="364198"/>
                </a:cubicBezTo>
                <a:cubicBezTo>
                  <a:pt x="597473" y="357897"/>
                  <a:pt x="601294" y="350335"/>
                  <a:pt x="603841" y="344034"/>
                </a:cubicBezTo>
                <a:cubicBezTo>
                  <a:pt x="607662" y="337733"/>
                  <a:pt x="611482" y="331432"/>
                  <a:pt x="616577" y="325132"/>
                </a:cubicBezTo>
                <a:cubicBezTo>
                  <a:pt x="619124" y="322611"/>
                  <a:pt x="626765" y="311269"/>
                  <a:pt x="626765" y="311269"/>
                </a:cubicBezTo>
                <a:cubicBezTo>
                  <a:pt x="626765" y="311269"/>
                  <a:pt x="592379" y="347815"/>
                  <a:pt x="586011" y="323871"/>
                </a:cubicBezTo>
                <a:cubicBezTo>
                  <a:pt x="583464" y="312530"/>
                  <a:pt x="591105" y="298667"/>
                  <a:pt x="596199" y="289846"/>
                </a:cubicBezTo>
                <a:cubicBezTo>
                  <a:pt x="602567" y="279764"/>
                  <a:pt x="610209" y="270943"/>
                  <a:pt x="617850" y="262122"/>
                </a:cubicBezTo>
                <a:cubicBezTo>
                  <a:pt x="622944" y="255821"/>
                  <a:pt x="628039" y="250780"/>
                  <a:pt x="634406" y="244479"/>
                </a:cubicBezTo>
                <a:cubicBezTo>
                  <a:pt x="634406" y="244479"/>
                  <a:pt x="636954" y="241958"/>
                  <a:pt x="639501" y="239438"/>
                </a:cubicBezTo>
                <a:close/>
                <a:moveTo>
                  <a:pt x="586012" y="230616"/>
                </a:moveTo>
                <a:cubicBezTo>
                  <a:pt x="582191" y="244478"/>
                  <a:pt x="578370" y="257080"/>
                  <a:pt x="573276" y="270942"/>
                </a:cubicBezTo>
                <a:cubicBezTo>
                  <a:pt x="568182" y="282284"/>
                  <a:pt x="563087" y="294886"/>
                  <a:pt x="555446" y="304968"/>
                </a:cubicBezTo>
                <a:cubicBezTo>
                  <a:pt x="550352" y="312529"/>
                  <a:pt x="538890" y="323871"/>
                  <a:pt x="527428" y="320090"/>
                </a:cubicBezTo>
                <a:cubicBezTo>
                  <a:pt x="513418" y="316310"/>
                  <a:pt x="519786" y="296146"/>
                  <a:pt x="524880" y="288585"/>
                </a:cubicBezTo>
                <a:cubicBezTo>
                  <a:pt x="532522" y="278504"/>
                  <a:pt x="541437" y="268422"/>
                  <a:pt x="551625" y="259601"/>
                </a:cubicBezTo>
                <a:cubicBezTo>
                  <a:pt x="563087" y="248259"/>
                  <a:pt x="574549" y="239437"/>
                  <a:pt x="586012" y="230616"/>
                </a:cubicBezTo>
                <a:close/>
                <a:moveTo>
                  <a:pt x="687896" y="228096"/>
                </a:moveTo>
                <a:cubicBezTo>
                  <a:pt x="700632" y="236917"/>
                  <a:pt x="712094" y="245739"/>
                  <a:pt x="722282" y="255820"/>
                </a:cubicBezTo>
                <a:cubicBezTo>
                  <a:pt x="731197" y="265902"/>
                  <a:pt x="741386" y="274723"/>
                  <a:pt x="747754" y="284805"/>
                </a:cubicBezTo>
                <a:cubicBezTo>
                  <a:pt x="754121" y="292366"/>
                  <a:pt x="760489" y="312529"/>
                  <a:pt x="746480" y="317570"/>
                </a:cubicBezTo>
                <a:cubicBezTo>
                  <a:pt x="735018" y="321351"/>
                  <a:pt x="723556" y="310009"/>
                  <a:pt x="718462" y="302448"/>
                </a:cubicBezTo>
                <a:cubicBezTo>
                  <a:pt x="710820" y="292366"/>
                  <a:pt x="705726" y="279764"/>
                  <a:pt x="700632" y="268422"/>
                </a:cubicBezTo>
                <a:cubicBezTo>
                  <a:pt x="695537" y="255820"/>
                  <a:pt x="691717" y="241958"/>
                  <a:pt x="687896" y="228096"/>
                </a:cubicBezTo>
                <a:close/>
                <a:moveTo>
                  <a:pt x="1227888" y="215494"/>
                </a:moveTo>
                <a:cubicBezTo>
                  <a:pt x="1231709" y="225576"/>
                  <a:pt x="1232982" y="238178"/>
                  <a:pt x="1241897" y="244479"/>
                </a:cubicBezTo>
                <a:cubicBezTo>
                  <a:pt x="1234256" y="236917"/>
                  <a:pt x="1231709" y="225576"/>
                  <a:pt x="1227888" y="215494"/>
                </a:cubicBezTo>
                <a:close/>
                <a:moveTo>
                  <a:pt x="696811" y="127280"/>
                </a:moveTo>
                <a:cubicBezTo>
                  <a:pt x="678981" y="132321"/>
                  <a:pt x="668792" y="132321"/>
                  <a:pt x="657330" y="133581"/>
                </a:cubicBezTo>
                <a:cubicBezTo>
                  <a:pt x="668792" y="132321"/>
                  <a:pt x="680255" y="132321"/>
                  <a:pt x="696811" y="127280"/>
                </a:cubicBezTo>
                <a:close/>
                <a:moveTo>
                  <a:pt x="639500" y="126020"/>
                </a:moveTo>
                <a:cubicBezTo>
                  <a:pt x="620397" y="124760"/>
                  <a:pt x="619123" y="153744"/>
                  <a:pt x="638227" y="153744"/>
                </a:cubicBezTo>
                <a:cubicBezTo>
                  <a:pt x="653510" y="153744"/>
                  <a:pt x="656057" y="133581"/>
                  <a:pt x="644595" y="127280"/>
                </a:cubicBezTo>
                <a:cubicBezTo>
                  <a:pt x="643321" y="127280"/>
                  <a:pt x="642048" y="126020"/>
                  <a:pt x="639500" y="126020"/>
                </a:cubicBezTo>
                <a:close/>
                <a:moveTo>
                  <a:pt x="579643" y="126020"/>
                </a:moveTo>
                <a:cubicBezTo>
                  <a:pt x="591105" y="129801"/>
                  <a:pt x="612756" y="132321"/>
                  <a:pt x="620397" y="133581"/>
                </a:cubicBezTo>
                <a:cubicBezTo>
                  <a:pt x="614029" y="132321"/>
                  <a:pt x="592379" y="129801"/>
                  <a:pt x="579643" y="126020"/>
                </a:cubicBezTo>
                <a:close/>
                <a:moveTo>
                  <a:pt x="721009" y="120979"/>
                </a:moveTo>
                <a:cubicBezTo>
                  <a:pt x="721009" y="131061"/>
                  <a:pt x="709547" y="137362"/>
                  <a:pt x="700632" y="139882"/>
                </a:cubicBezTo>
                <a:cubicBezTo>
                  <a:pt x="709547" y="138622"/>
                  <a:pt x="721009" y="131061"/>
                  <a:pt x="721009" y="120979"/>
                </a:cubicBezTo>
                <a:close/>
                <a:moveTo>
                  <a:pt x="726103" y="119719"/>
                </a:moveTo>
                <a:cubicBezTo>
                  <a:pt x="727377" y="128541"/>
                  <a:pt x="721009" y="136102"/>
                  <a:pt x="713367" y="139882"/>
                </a:cubicBezTo>
                <a:cubicBezTo>
                  <a:pt x="719735" y="136102"/>
                  <a:pt x="727377" y="127280"/>
                  <a:pt x="726103" y="119719"/>
                </a:cubicBezTo>
                <a:close/>
                <a:moveTo>
                  <a:pt x="689170" y="112158"/>
                </a:moveTo>
                <a:cubicBezTo>
                  <a:pt x="677707" y="115939"/>
                  <a:pt x="661151" y="124760"/>
                  <a:pt x="653510" y="128541"/>
                </a:cubicBezTo>
                <a:cubicBezTo>
                  <a:pt x="661151" y="124760"/>
                  <a:pt x="677707" y="117199"/>
                  <a:pt x="689170" y="112158"/>
                </a:cubicBezTo>
                <a:close/>
                <a:moveTo>
                  <a:pt x="588558" y="110898"/>
                </a:moveTo>
                <a:cubicBezTo>
                  <a:pt x="602567" y="117199"/>
                  <a:pt x="610208" y="120979"/>
                  <a:pt x="622944" y="127280"/>
                </a:cubicBezTo>
                <a:cubicBezTo>
                  <a:pt x="611482" y="119719"/>
                  <a:pt x="602567" y="117199"/>
                  <a:pt x="588558" y="110898"/>
                </a:cubicBezTo>
                <a:close/>
                <a:moveTo>
                  <a:pt x="659878" y="57969"/>
                </a:moveTo>
                <a:lnTo>
                  <a:pt x="669102" y="70401"/>
                </a:lnTo>
                <a:lnTo>
                  <a:pt x="668792" y="85694"/>
                </a:lnTo>
                <a:cubicBezTo>
                  <a:pt x="670066" y="81283"/>
                  <a:pt x="670384" y="75612"/>
                  <a:pt x="669111" y="70414"/>
                </a:cubicBezTo>
                <a:lnTo>
                  <a:pt x="669102" y="70401"/>
                </a:lnTo>
                <a:lnTo>
                  <a:pt x="669111" y="69941"/>
                </a:lnTo>
                <a:cubicBezTo>
                  <a:pt x="667838" y="64586"/>
                  <a:pt x="664972" y="59860"/>
                  <a:pt x="659878" y="57969"/>
                </a:cubicBezTo>
                <a:close/>
                <a:moveTo>
                  <a:pt x="259978" y="54189"/>
                </a:moveTo>
                <a:cubicBezTo>
                  <a:pt x="237054" y="76872"/>
                  <a:pt x="211582" y="98295"/>
                  <a:pt x="187385" y="118459"/>
                </a:cubicBezTo>
                <a:cubicBezTo>
                  <a:pt x="209035" y="100816"/>
                  <a:pt x="239601" y="74352"/>
                  <a:pt x="259978" y="54189"/>
                </a:cubicBezTo>
                <a:close/>
                <a:moveTo>
                  <a:pt x="617850" y="44107"/>
                </a:moveTo>
                <a:cubicBezTo>
                  <a:pt x="630586" y="40327"/>
                  <a:pt x="636953" y="55449"/>
                  <a:pt x="642048" y="64270"/>
                </a:cubicBezTo>
                <a:cubicBezTo>
                  <a:pt x="645868" y="55449"/>
                  <a:pt x="653510" y="41587"/>
                  <a:pt x="666245" y="44107"/>
                </a:cubicBezTo>
                <a:cubicBezTo>
                  <a:pt x="678981" y="45367"/>
                  <a:pt x="682802" y="63010"/>
                  <a:pt x="681528" y="73092"/>
                </a:cubicBezTo>
                <a:cubicBezTo>
                  <a:pt x="690443" y="68051"/>
                  <a:pt x="704452" y="64270"/>
                  <a:pt x="713367" y="70571"/>
                </a:cubicBezTo>
                <a:cubicBezTo>
                  <a:pt x="726103" y="78133"/>
                  <a:pt x="715914" y="94515"/>
                  <a:pt x="709547" y="103337"/>
                </a:cubicBezTo>
                <a:cubicBezTo>
                  <a:pt x="719735" y="102076"/>
                  <a:pt x="737565" y="102076"/>
                  <a:pt x="740112" y="115939"/>
                </a:cubicBezTo>
                <a:cubicBezTo>
                  <a:pt x="741386" y="127280"/>
                  <a:pt x="731197" y="137362"/>
                  <a:pt x="721009" y="141143"/>
                </a:cubicBezTo>
                <a:cubicBezTo>
                  <a:pt x="729924" y="146183"/>
                  <a:pt x="740112" y="156265"/>
                  <a:pt x="738839" y="167607"/>
                </a:cubicBezTo>
                <a:cubicBezTo>
                  <a:pt x="737565" y="181469"/>
                  <a:pt x="719735" y="181469"/>
                  <a:pt x="708273" y="180209"/>
                </a:cubicBezTo>
                <a:cubicBezTo>
                  <a:pt x="713367" y="189030"/>
                  <a:pt x="723556" y="205413"/>
                  <a:pt x="712094" y="214234"/>
                </a:cubicBezTo>
                <a:cubicBezTo>
                  <a:pt x="703179" y="221795"/>
                  <a:pt x="687896" y="216754"/>
                  <a:pt x="680255" y="210453"/>
                </a:cubicBezTo>
                <a:cubicBezTo>
                  <a:pt x="680255" y="221795"/>
                  <a:pt x="676434" y="236918"/>
                  <a:pt x="663698" y="239438"/>
                </a:cubicBezTo>
                <a:cubicBezTo>
                  <a:pt x="650963" y="241958"/>
                  <a:pt x="644595" y="226836"/>
                  <a:pt x="639500" y="218015"/>
                </a:cubicBezTo>
                <a:cubicBezTo>
                  <a:pt x="634406" y="226836"/>
                  <a:pt x="626765" y="240698"/>
                  <a:pt x="615303" y="239438"/>
                </a:cubicBezTo>
                <a:cubicBezTo>
                  <a:pt x="601294" y="239438"/>
                  <a:pt x="597473" y="221795"/>
                  <a:pt x="598746" y="210453"/>
                </a:cubicBezTo>
                <a:cubicBezTo>
                  <a:pt x="589831" y="215494"/>
                  <a:pt x="575822" y="219275"/>
                  <a:pt x="566907" y="212974"/>
                </a:cubicBezTo>
                <a:cubicBezTo>
                  <a:pt x="554172" y="204152"/>
                  <a:pt x="564360" y="187770"/>
                  <a:pt x="570728" y="178948"/>
                </a:cubicBezTo>
                <a:cubicBezTo>
                  <a:pt x="560539" y="178948"/>
                  <a:pt x="545257" y="178948"/>
                  <a:pt x="540162" y="168867"/>
                </a:cubicBezTo>
                <a:cubicBezTo>
                  <a:pt x="535068" y="158785"/>
                  <a:pt x="543983" y="148704"/>
                  <a:pt x="554172" y="143663"/>
                </a:cubicBezTo>
                <a:cubicBezTo>
                  <a:pt x="556719" y="142403"/>
                  <a:pt x="557992" y="142403"/>
                  <a:pt x="560539" y="141143"/>
                </a:cubicBezTo>
                <a:cubicBezTo>
                  <a:pt x="551624" y="136102"/>
                  <a:pt x="541436" y="126020"/>
                  <a:pt x="542709" y="114678"/>
                </a:cubicBezTo>
                <a:cubicBezTo>
                  <a:pt x="543983" y="100816"/>
                  <a:pt x="561813" y="102076"/>
                  <a:pt x="573275" y="102076"/>
                </a:cubicBezTo>
                <a:cubicBezTo>
                  <a:pt x="568181" y="94515"/>
                  <a:pt x="557992" y="78133"/>
                  <a:pt x="569454" y="69311"/>
                </a:cubicBezTo>
                <a:cubicBezTo>
                  <a:pt x="570728" y="68051"/>
                  <a:pt x="572001" y="66791"/>
                  <a:pt x="573275" y="66791"/>
                </a:cubicBezTo>
                <a:cubicBezTo>
                  <a:pt x="582190" y="63010"/>
                  <a:pt x="593652" y="68051"/>
                  <a:pt x="601294" y="73092"/>
                </a:cubicBezTo>
                <a:cubicBezTo>
                  <a:pt x="601294" y="61750"/>
                  <a:pt x="605114" y="46628"/>
                  <a:pt x="617850" y="44107"/>
                </a:cubicBezTo>
                <a:close/>
                <a:moveTo>
                  <a:pt x="945156" y="0"/>
                </a:moveTo>
                <a:cubicBezTo>
                  <a:pt x="957892" y="7561"/>
                  <a:pt x="971901" y="25204"/>
                  <a:pt x="984637" y="46627"/>
                </a:cubicBezTo>
                <a:cubicBezTo>
                  <a:pt x="987184" y="51668"/>
                  <a:pt x="1016476" y="95775"/>
                  <a:pt x="991005" y="152484"/>
                </a:cubicBezTo>
                <a:cubicBezTo>
                  <a:pt x="978269" y="181469"/>
                  <a:pt x="950251" y="206673"/>
                  <a:pt x="918411" y="214234"/>
                </a:cubicBezTo>
                <a:cubicBezTo>
                  <a:pt x="954071" y="211713"/>
                  <a:pt x="987184" y="191550"/>
                  <a:pt x="1001193" y="157525"/>
                </a:cubicBezTo>
                <a:cubicBezTo>
                  <a:pt x="1007561" y="139882"/>
                  <a:pt x="1008835" y="122239"/>
                  <a:pt x="1008835" y="104596"/>
                </a:cubicBezTo>
                <a:cubicBezTo>
                  <a:pt x="1010108" y="104596"/>
                  <a:pt x="1010108" y="105857"/>
                  <a:pt x="1010108" y="107117"/>
                </a:cubicBezTo>
                <a:cubicBezTo>
                  <a:pt x="1012655" y="112158"/>
                  <a:pt x="1013929" y="117198"/>
                  <a:pt x="1015202" y="122239"/>
                </a:cubicBezTo>
                <a:cubicBezTo>
                  <a:pt x="1015202" y="123499"/>
                  <a:pt x="1015202" y="123499"/>
                  <a:pt x="1015202" y="123499"/>
                </a:cubicBezTo>
                <a:cubicBezTo>
                  <a:pt x="1022844" y="146183"/>
                  <a:pt x="1027938" y="168867"/>
                  <a:pt x="1029212" y="190290"/>
                </a:cubicBezTo>
                <a:cubicBezTo>
                  <a:pt x="1031759" y="220535"/>
                  <a:pt x="1026665" y="253300"/>
                  <a:pt x="1015202" y="281024"/>
                </a:cubicBezTo>
                <a:cubicBezTo>
                  <a:pt x="1008835" y="294886"/>
                  <a:pt x="1001193" y="307488"/>
                  <a:pt x="988458" y="316310"/>
                </a:cubicBezTo>
                <a:cubicBezTo>
                  <a:pt x="971901" y="328912"/>
                  <a:pt x="952798" y="328912"/>
                  <a:pt x="932421" y="326391"/>
                </a:cubicBezTo>
                <a:cubicBezTo>
                  <a:pt x="964260" y="341514"/>
                  <a:pt x="997373" y="327652"/>
                  <a:pt x="1015202" y="298667"/>
                </a:cubicBezTo>
                <a:cubicBezTo>
                  <a:pt x="1020297" y="291106"/>
                  <a:pt x="1031759" y="269683"/>
                  <a:pt x="1031759" y="269683"/>
                </a:cubicBezTo>
                <a:cubicBezTo>
                  <a:pt x="1031759" y="269683"/>
                  <a:pt x="1027938" y="302448"/>
                  <a:pt x="1024117" y="317570"/>
                </a:cubicBezTo>
                <a:cubicBezTo>
                  <a:pt x="1013929" y="349075"/>
                  <a:pt x="996099" y="378060"/>
                  <a:pt x="969354" y="399483"/>
                </a:cubicBezTo>
                <a:cubicBezTo>
                  <a:pt x="956618" y="409565"/>
                  <a:pt x="941336" y="418386"/>
                  <a:pt x="924779" y="422167"/>
                </a:cubicBezTo>
                <a:cubicBezTo>
                  <a:pt x="905676" y="425947"/>
                  <a:pt x="884025" y="424687"/>
                  <a:pt x="864922" y="420906"/>
                </a:cubicBezTo>
                <a:cubicBezTo>
                  <a:pt x="890393" y="432248"/>
                  <a:pt x="915864" y="434769"/>
                  <a:pt x="942609" y="425947"/>
                </a:cubicBezTo>
                <a:cubicBezTo>
                  <a:pt x="964260" y="418386"/>
                  <a:pt x="996099" y="393182"/>
                  <a:pt x="1011382" y="374279"/>
                </a:cubicBezTo>
                <a:cubicBezTo>
                  <a:pt x="1010108" y="378060"/>
                  <a:pt x="1007561" y="383100"/>
                  <a:pt x="1006288" y="386881"/>
                </a:cubicBezTo>
                <a:cubicBezTo>
                  <a:pt x="1003740" y="396963"/>
                  <a:pt x="999920" y="407044"/>
                  <a:pt x="998646" y="417126"/>
                </a:cubicBezTo>
                <a:cubicBezTo>
                  <a:pt x="996099" y="441070"/>
                  <a:pt x="1003740" y="463753"/>
                  <a:pt x="1019023" y="483916"/>
                </a:cubicBezTo>
                <a:cubicBezTo>
                  <a:pt x="1011382" y="465013"/>
                  <a:pt x="1008835" y="444850"/>
                  <a:pt x="1008835" y="424687"/>
                </a:cubicBezTo>
                <a:cubicBezTo>
                  <a:pt x="1008835" y="410825"/>
                  <a:pt x="1011382" y="396963"/>
                  <a:pt x="1015202" y="383100"/>
                </a:cubicBezTo>
                <a:cubicBezTo>
                  <a:pt x="1019023" y="370498"/>
                  <a:pt x="1024117" y="357896"/>
                  <a:pt x="1029212" y="345294"/>
                </a:cubicBezTo>
                <a:cubicBezTo>
                  <a:pt x="1045768" y="298667"/>
                  <a:pt x="1045768" y="252040"/>
                  <a:pt x="1041947" y="204152"/>
                </a:cubicBezTo>
                <a:cubicBezTo>
                  <a:pt x="1058504" y="257081"/>
                  <a:pt x="1077607" y="307488"/>
                  <a:pt x="1117088" y="347815"/>
                </a:cubicBezTo>
                <a:cubicBezTo>
                  <a:pt x="1092890" y="311269"/>
                  <a:pt x="1072513" y="273463"/>
                  <a:pt x="1059777" y="231877"/>
                </a:cubicBezTo>
                <a:cubicBezTo>
                  <a:pt x="1053409" y="210453"/>
                  <a:pt x="1049589" y="190290"/>
                  <a:pt x="1044494" y="168867"/>
                </a:cubicBezTo>
                <a:cubicBezTo>
                  <a:pt x="1040674" y="155004"/>
                  <a:pt x="1038127" y="141142"/>
                  <a:pt x="1034306" y="127280"/>
                </a:cubicBezTo>
                <a:cubicBezTo>
                  <a:pt x="1043221" y="143663"/>
                  <a:pt x="1053409" y="157525"/>
                  <a:pt x="1066145" y="170127"/>
                </a:cubicBezTo>
                <a:cubicBezTo>
                  <a:pt x="1083975" y="187770"/>
                  <a:pt x="1109446" y="209193"/>
                  <a:pt x="1136191" y="212974"/>
                </a:cubicBezTo>
                <a:cubicBezTo>
                  <a:pt x="1101805" y="199111"/>
                  <a:pt x="1072513" y="170127"/>
                  <a:pt x="1050862" y="141142"/>
                </a:cubicBezTo>
                <a:cubicBezTo>
                  <a:pt x="1036853" y="122239"/>
                  <a:pt x="1012655" y="57969"/>
                  <a:pt x="1013929" y="51668"/>
                </a:cubicBezTo>
                <a:cubicBezTo>
                  <a:pt x="1034306" y="71831"/>
                  <a:pt x="1067419" y="100816"/>
                  <a:pt x="1089069" y="118459"/>
                </a:cubicBezTo>
                <a:cubicBezTo>
                  <a:pt x="1063598" y="97035"/>
                  <a:pt x="1038127" y="75612"/>
                  <a:pt x="1013929" y="51668"/>
                </a:cubicBezTo>
                <a:cubicBezTo>
                  <a:pt x="1016476" y="51668"/>
                  <a:pt x="1069966" y="95775"/>
                  <a:pt x="1095437" y="117198"/>
                </a:cubicBezTo>
                <a:cubicBezTo>
                  <a:pt x="1110720" y="129800"/>
                  <a:pt x="1127276" y="134841"/>
                  <a:pt x="1146380" y="137362"/>
                </a:cubicBezTo>
                <a:cubicBezTo>
                  <a:pt x="1165483" y="139882"/>
                  <a:pt x="1180766" y="146183"/>
                  <a:pt x="1194775" y="161305"/>
                </a:cubicBezTo>
                <a:cubicBezTo>
                  <a:pt x="1178219" y="170127"/>
                  <a:pt x="1160389" y="180208"/>
                  <a:pt x="1141286" y="177688"/>
                </a:cubicBezTo>
                <a:cubicBezTo>
                  <a:pt x="1165483" y="195331"/>
                  <a:pt x="1198596" y="173907"/>
                  <a:pt x="1220247" y="196591"/>
                </a:cubicBezTo>
                <a:cubicBezTo>
                  <a:pt x="1226615" y="202892"/>
                  <a:pt x="1231709" y="210453"/>
                  <a:pt x="1234256" y="218014"/>
                </a:cubicBezTo>
                <a:cubicBezTo>
                  <a:pt x="1236803" y="225576"/>
                  <a:pt x="1239350" y="234397"/>
                  <a:pt x="1244444" y="240698"/>
                </a:cubicBezTo>
                <a:cubicBezTo>
                  <a:pt x="1252086" y="249519"/>
                  <a:pt x="1278831" y="252040"/>
                  <a:pt x="1269916" y="263382"/>
                </a:cubicBezTo>
                <a:cubicBezTo>
                  <a:pt x="1267369" y="273463"/>
                  <a:pt x="1252086" y="279764"/>
                  <a:pt x="1243171" y="282285"/>
                </a:cubicBezTo>
                <a:cubicBezTo>
                  <a:pt x="1232982" y="286065"/>
                  <a:pt x="1221520" y="288586"/>
                  <a:pt x="1210058" y="289846"/>
                </a:cubicBezTo>
                <a:cubicBezTo>
                  <a:pt x="1184587" y="292366"/>
                  <a:pt x="1159115" y="282285"/>
                  <a:pt x="1138738" y="267162"/>
                </a:cubicBezTo>
                <a:cubicBezTo>
                  <a:pt x="1148927" y="282285"/>
                  <a:pt x="1159115" y="297407"/>
                  <a:pt x="1170578" y="310009"/>
                </a:cubicBezTo>
                <a:cubicBezTo>
                  <a:pt x="1184587" y="326391"/>
                  <a:pt x="1201143" y="338993"/>
                  <a:pt x="1204964" y="360417"/>
                </a:cubicBezTo>
                <a:cubicBezTo>
                  <a:pt x="1204964" y="360417"/>
                  <a:pt x="1204964" y="360417"/>
                  <a:pt x="1204964" y="361677"/>
                </a:cubicBezTo>
                <a:cubicBezTo>
                  <a:pt x="1204964" y="364197"/>
                  <a:pt x="1204964" y="367978"/>
                  <a:pt x="1204964" y="370498"/>
                </a:cubicBezTo>
                <a:cubicBezTo>
                  <a:pt x="1204964" y="371759"/>
                  <a:pt x="1204964" y="374279"/>
                  <a:pt x="1204964" y="375539"/>
                </a:cubicBezTo>
                <a:cubicBezTo>
                  <a:pt x="1203690" y="385621"/>
                  <a:pt x="1197322" y="394442"/>
                  <a:pt x="1185860" y="398223"/>
                </a:cubicBezTo>
                <a:cubicBezTo>
                  <a:pt x="1182040" y="399483"/>
                  <a:pt x="1171851" y="398223"/>
                  <a:pt x="1169304" y="402003"/>
                </a:cubicBezTo>
                <a:cubicBezTo>
                  <a:pt x="1166757" y="404524"/>
                  <a:pt x="1180766" y="417126"/>
                  <a:pt x="1183313" y="419646"/>
                </a:cubicBezTo>
                <a:cubicBezTo>
                  <a:pt x="1187134" y="424687"/>
                  <a:pt x="1189681" y="428468"/>
                  <a:pt x="1192228" y="433508"/>
                </a:cubicBezTo>
                <a:cubicBezTo>
                  <a:pt x="1193502" y="438549"/>
                  <a:pt x="1198596" y="443590"/>
                  <a:pt x="1199870" y="466274"/>
                </a:cubicBezTo>
                <a:cubicBezTo>
                  <a:pt x="1199870" y="467534"/>
                  <a:pt x="1201143" y="473835"/>
                  <a:pt x="1199870" y="476355"/>
                </a:cubicBezTo>
                <a:cubicBezTo>
                  <a:pt x="1198596" y="477615"/>
                  <a:pt x="1194775" y="478876"/>
                  <a:pt x="1193502" y="480136"/>
                </a:cubicBezTo>
                <a:cubicBezTo>
                  <a:pt x="1166757" y="493998"/>
                  <a:pt x="1132371" y="495258"/>
                  <a:pt x="1113267" y="467534"/>
                </a:cubicBezTo>
                <a:cubicBezTo>
                  <a:pt x="1101805" y="452411"/>
                  <a:pt x="1096711" y="434769"/>
                  <a:pt x="1087796" y="418386"/>
                </a:cubicBezTo>
                <a:cubicBezTo>
                  <a:pt x="1091616" y="432248"/>
                  <a:pt x="1095437" y="447371"/>
                  <a:pt x="1095437" y="462493"/>
                </a:cubicBezTo>
                <a:cubicBezTo>
                  <a:pt x="1095437" y="465013"/>
                  <a:pt x="1094164" y="468794"/>
                  <a:pt x="1094164" y="472575"/>
                </a:cubicBezTo>
                <a:cubicBezTo>
                  <a:pt x="1091616" y="480136"/>
                  <a:pt x="1092890" y="485176"/>
                  <a:pt x="1077607" y="515421"/>
                </a:cubicBezTo>
                <a:cubicBezTo>
                  <a:pt x="1077607" y="515421"/>
                  <a:pt x="1076334" y="519202"/>
                  <a:pt x="1075060" y="522982"/>
                </a:cubicBezTo>
                <a:cubicBezTo>
                  <a:pt x="1075060" y="524243"/>
                  <a:pt x="1076334" y="524243"/>
                  <a:pt x="1076334" y="525503"/>
                </a:cubicBezTo>
                <a:cubicBezTo>
                  <a:pt x="1076334" y="528023"/>
                  <a:pt x="1075060" y="531804"/>
                  <a:pt x="1073787" y="535584"/>
                </a:cubicBezTo>
                <a:cubicBezTo>
                  <a:pt x="1073787" y="540625"/>
                  <a:pt x="1075060" y="546926"/>
                  <a:pt x="1076334" y="548186"/>
                </a:cubicBezTo>
                <a:cubicBezTo>
                  <a:pt x="1077607" y="551967"/>
                  <a:pt x="1080154" y="555748"/>
                  <a:pt x="1081428" y="559528"/>
                </a:cubicBezTo>
                <a:cubicBezTo>
                  <a:pt x="1071239" y="564569"/>
                  <a:pt x="1058504" y="565829"/>
                  <a:pt x="1057230" y="565829"/>
                </a:cubicBezTo>
                <a:cubicBezTo>
                  <a:pt x="1030485" y="568350"/>
                  <a:pt x="998646" y="558268"/>
                  <a:pt x="987184" y="534324"/>
                </a:cubicBezTo>
                <a:cubicBezTo>
                  <a:pt x="983363" y="546926"/>
                  <a:pt x="985910" y="560788"/>
                  <a:pt x="985910" y="573390"/>
                </a:cubicBezTo>
                <a:cubicBezTo>
                  <a:pt x="985910" y="587253"/>
                  <a:pt x="979543" y="598594"/>
                  <a:pt x="968081" y="607416"/>
                </a:cubicBezTo>
                <a:cubicBezTo>
                  <a:pt x="959166" y="613717"/>
                  <a:pt x="948977" y="616237"/>
                  <a:pt x="940062" y="622538"/>
                </a:cubicBezTo>
                <a:cubicBezTo>
                  <a:pt x="931147" y="628839"/>
                  <a:pt x="927326" y="637661"/>
                  <a:pt x="924779" y="647742"/>
                </a:cubicBezTo>
                <a:cubicBezTo>
                  <a:pt x="900581" y="641441"/>
                  <a:pt x="890393" y="613717"/>
                  <a:pt x="887846" y="591033"/>
                </a:cubicBezTo>
                <a:cubicBezTo>
                  <a:pt x="885299" y="562049"/>
                  <a:pt x="896761" y="535584"/>
                  <a:pt x="915864" y="514161"/>
                </a:cubicBezTo>
                <a:cubicBezTo>
                  <a:pt x="909497" y="517942"/>
                  <a:pt x="901855" y="520462"/>
                  <a:pt x="894214" y="522982"/>
                </a:cubicBezTo>
                <a:cubicBezTo>
                  <a:pt x="890393" y="530544"/>
                  <a:pt x="885299" y="536845"/>
                  <a:pt x="877657" y="543146"/>
                </a:cubicBezTo>
                <a:cubicBezTo>
                  <a:pt x="861101" y="555748"/>
                  <a:pt x="839450" y="557008"/>
                  <a:pt x="820347" y="550707"/>
                </a:cubicBezTo>
                <a:cubicBezTo>
                  <a:pt x="852186" y="583472"/>
                  <a:pt x="866195" y="637661"/>
                  <a:pt x="831809" y="674206"/>
                </a:cubicBezTo>
                <a:cubicBezTo>
                  <a:pt x="816526" y="689329"/>
                  <a:pt x="796149" y="700670"/>
                  <a:pt x="773225" y="699410"/>
                </a:cubicBezTo>
                <a:cubicBezTo>
                  <a:pt x="750301" y="699410"/>
                  <a:pt x="726103" y="686808"/>
                  <a:pt x="710820" y="670426"/>
                </a:cubicBezTo>
                <a:cubicBezTo>
                  <a:pt x="717188" y="709492"/>
                  <a:pt x="713367" y="756119"/>
                  <a:pt x="691717" y="790145"/>
                </a:cubicBezTo>
                <a:cubicBezTo>
                  <a:pt x="681528" y="807787"/>
                  <a:pt x="668793" y="816609"/>
                  <a:pt x="659878" y="820389"/>
                </a:cubicBezTo>
                <a:cubicBezTo>
                  <a:pt x="625491" y="835512"/>
                  <a:pt x="593652" y="817869"/>
                  <a:pt x="575822" y="791405"/>
                </a:cubicBezTo>
                <a:cubicBezTo>
                  <a:pt x="552898" y="758640"/>
                  <a:pt x="550351" y="713272"/>
                  <a:pt x="555445" y="674206"/>
                </a:cubicBezTo>
                <a:cubicBezTo>
                  <a:pt x="540162" y="690589"/>
                  <a:pt x="515965" y="701931"/>
                  <a:pt x="493040" y="703191"/>
                </a:cubicBezTo>
                <a:cubicBezTo>
                  <a:pt x="470116" y="704451"/>
                  <a:pt x="449739" y="694369"/>
                  <a:pt x="434456" y="677987"/>
                </a:cubicBezTo>
                <a:cubicBezTo>
                  <a:pt x="400070" y="641441"/>
                  <a:pt x="414079" y="587253"/>
                  <a:pt x="445918" y="554487"/>
                </a:cubicBezTo>
                <a:cubicBezTo>
                  <a:pt x="426815" y="560788"/>
                  <a:pt x="405164" y="559528"/>
                  <a:pt x="388608" y="546926"/>
                </a:cubicBezTo>
                <a:cubicBezTo>
                  <a:pt x="380967" y="541885"/>
                  <a:pt x="374599" y="534324"/>
                  <a:pt x="370778" y="526763"/>
                </a:cubicBezTo>
                <a:cubicBezTo>
                  <a:pt x="363137" y="524243"/>
                  <a:pt x="355495" y="521722"/>
                  <a:pt x="349127" y="517942"/>
                </a:cubicBezTo>
                <a:cubicBezTo>
                  <a:pt x="368231" y="539365"/>
                  <a:pt x="379693" y="565829"/>
                  <a:pt x="377146" y="594814"/>
                </a:cubicBezTo>
                <a:cubicBezTo>
                  <a:pt x="374599" y="617497"/>
                  <a:pt x="364410" y="645222"/>
                  <a:pt x="340212" y="651523"/>
                </a:cubicBezTo>
                <a:cubicBezTo>
                  <a:pt x="337665" y="641441"/>
                  <a:pt x="333845" y="632620"/>
                  <a:pt x="324930" y="626319"/>
                </a:cubicBezTo>
                <a:cubicBezTo>
                  <a:pt x="316015" y="620018"/>
                  <a:pt x="305826" y="617497"/>
                  <a:pt x="296911" y="611196"/>
                </a:cubicBezTo>
                <a:cubicBezTo>
                  <a:pt x="285449" y="603635"/>
                  <a:pt x="279081" y="591033"/>
                  <a:pt x="279081" y="577171"/>
                </a:cubicBezTo>
                <a:cubicBezTo>
                  <a:pt x="277808" y="564569"/>
                  <a:pt x="281628" y="550707"/>
                  <a:pt x="277808" y="538105"/>
                </a:cubicBezTo>
                <a:cubicBezTo>
                  <a:pt x="266346" y="560788"/>
                  <a:pt x="237054" y="570870"/>
                  <a:pt x="211582" y="569610"/>
                </a:cubicBezTo>
                <a:cubicBezTo>
                  <a:pt x="202667" y="570870"/>
                  <a:pt x="189932" y="565829"/>
                  <a:pt x="184837" y="563309"/>
                </a:cubicBezTo>
                <a:cubicBezTo>
                  <a:pt x="187385" y="558268"/>
                  <a:pt x="189932" y="554487"/>
                  <a:pt x="191205" y="549447"/>
                </a:cubicBezTo>
                <a:cubicBezTo>
                  <a:pt x="193752" y="544406"/>
                  <a:pt x="195026" y="530544"/>
                  <a:pt x="192479" y="525503"/>
                </a:cubicBezTo>
                <a:cubicBezTo>
                  <a:pt x="192479" y="525503"/>
                  <a:pt x="186111" y="510380"/>
                  <a:pt x="183564" y="505340"/>
                </a:cubicBezTo>
                <a:cubicBezTo>
                  <a:pt x="181017" y="499039"/>
                  <a:pt x="175922" y="483916"/>
                  <a:pt x="175922" y="483916"/>
                </a:cubicBezTo>
                <a:cubicBezTo>
                  <a:pt x="173375" y="476355"/>
                  <a:pt x="173375" y="468794"/>
                  <a:pt x="173375" y="465013"/>
                </a:cubicBezTo>
                <a:cubicBezTo>
                  <a:pt x="173375" y="449891"/>
                  <a:pt x="177196" y="434769"/>
                  <a:pt x="181017" y="420906"/>
                </a:cubicBezTo>
                <a:cubicBezTo>
                  <a:pt x="172102" y="437289"/>
                  <a:pt x="165734" y="454932"/>
                  <a:pt x="155545" y="470054"/>
                </a:cubicBezTo>
                <a:cubicBezTo>
                  <a:pt x="154272" y="472575"/>
                  <a:pt x="152998" y="473835"/>
                  <a:pt x="151725" y="475095"/>
                </a:cubicBezTo>
                <a:cubicBezTo>
                  <a:pt x="150451" y="475095"/>
                  <a:pt x="150451" y="476355"/>
                  <a:pt x="149178" y="477615"/>
                </a:cubicBezTo>
                <a:cubicBezTo>
                  <a:pt x="130074" y="496518"/>
                  <a:pt x="99508" y="495258"/>
                  <a:pt x="75311" y="482656"/>
                </a:cubicBezTo>
                <a:cubicBezTo>
                  <a:pt x="74037" y="481396"/>
                  <a:pt x="70216" y="480136"/>
                  <a:pt x="68943" y="478876"/>
                </a:cubicBezTo>
                <a:cubicBezTo>
                  <a:pt x="67669" y="477615"/>
                  <a:pt x="68943" y="471314"/>
                  <a:pt x="68943" y="468794"/>
                </a:cubicBezTo>
                <a:cubicBezTo>
                  <a:pt x="68943" y="463753"/>
                  <a:pt x="70216" y="447371"/>
                  <a:pt x="76584" y="437289"/>
                </a:cubicBezTo>
                <a:cubicBezTo>
                  <a:pt x="79131" y="432248"/>
                  <a:pt x="82952" y="428468"/>
                  <a:pt x="86773" y="423427"/>
                </a:cubicBezTo>
                <a:cubicBezTo>
                  <a:pt x="88046" y="420906"/>
                  <a:pt x="103329" y="409565"/>
                  <a:pt x="100782" y="405784"/>
                </a:cubicBezTo>
                <a:cubicBezTo>
                  <a:pt x="98235" y="402003"/>
                  <a:pt x="88046" y="403264"/>
                  <a:pt x="84226" y="402003"/>
                </a:cubicBezTo>
                <a:cubicBezTo>
                  <a:pt x="71490" y="398223"/>
                  <a:pt x="65122" y="386881"/>
                  <a:pt x="63849" y="374279"/>
                </a:cubicBezTo>
                <a:cubicBezTo>
                  <a:pt x="63849" y="374279"/>
                  <a:pt x="65122" y="362937"/>
                  <a:pt x="65122" y="362937"/>
                </a:cubicBezTo>
                <a:cubicBezTo>
                  <a:pt x="70216" y="341514"/>
                  <a:pt x="85499" y="327652"/>
                  <a:pt x="99508" y="312529"/>
                </a:cubicBezTo>
                <a:cubicBezTo>
                  <a:pt x="112244" y="298667"/>
                  <a:pt x="122433" y="284805"/>
                  <a:pt x="131348" y="269683"/>
                </a:cubicBezTo>
                <a:cubicBezTo>
                  <a:pt x="112244" y="286065"/>
                  <a:pt x="85499" y="296147"/>
                  <a:pt x="60028" y="292366"/>
                </a:cubicBezTo>
                <a:cubicBezTo>
                  <a:pt x="48566" y="291106"/>
                  <a:pt x="37104" y="288586"/>
                  <a:pt x="26915" y="284805"/>
                </a:cubicBezTo>
                <a:cubicBezTo>
                  <a:pt x="18000" y="282285"/>
                  <a:pt x="1444" y="277244"/>
                  <a:pt x="170" y="265902"/>
                </a:cubicBezTo>
                <a:cubicBezTo>
                  <a:pt x="-2377" y="250780"/>
                  <a:pt x="24368" y="248259"/>
                  <a:pt x="32009" y="239438"/>
                </a:cubicBezTo>
                <a:cubicBezTo>
                  <a:pt x="37104" y="231877"/>
                  <a:pt x="39651" y="224315"/>
                  <a:pt x="42198" y="216754"/>
                </a:cubicBezTo>
                <a:cubicBezTo>
                  <a:pt x="46019" y="209193"/>
                  <a:pt x="49839" y="201632"/>
                  <a:pt x="56207" y="195331"/>
                </a:cubicBezTo>
                <a:cubicBezTo>
                  <a:pt x="79131" y="172647"/>
                  <a:pt x="110971" y="194071"/>
                  <a:pt x="135168" y="176428"/>
                </a:cubicBezTo>
                <a:cubicBezTo>
                  <a:pt x="114791" y="178948"/>
                  <a:pt x="98235" y="170127"/>
                  <a:pt x="81679" y="160045"/>
                </a:cubicBezTo>
                <a:cubicBezTo>
                  <a:pt x="94414" y="144923"/>
                  <a:pt x="109697" y="138622"/>
                  <a:pt x="130074" y="136101"/>
                </a:cubicBezTo>
                <a:cubicBezTo>
                  <a:pt x="150451" y="134841"/>
                  <a:pt x="165734" y="128540"/>
                  <a:pt x="181017" y="115938"/>
                </a:cubicBezTo>
                <a:cubicBezTo>
                  <a:pt x="206488" y="93255"/>
                  <a:pt x="259978" y="49148"/>
                  <a:pt x="262525" y="50408"/>
                </a:cubicBezTo>
                <a:cubicBezTo>
                  <a:pt x="266346" y="47888"/>
                  <a:pt x="239601" y="120979"/>
                  <a:pt x="225592" y="139882"/>
                </a:cubicBezTo>
                <a:cubicBezTo>
                  <a:pt x="203941" y="168867"/>
                  <a:pt x="174649" y="197851"/>
                  <a:pt x="140263" y="211713"/>
                </a:cubicBezTo>
                <a:cubicBezTo>
                  <a:pt x="167007" y="207933"/>
                  <a:pt x="191205" y="187770"/>
                  <a:pt x="210309" y="168867"/>
                </a:cubicBezTo>
                <a:cubicBezTo>
                  <a:pt x="224318" y="155004"/>
                  <a:pt x="233233" y="141142"/>
                  <a:pt x="242148" y="126020"/>
                </a:cubicBezTo>
                <a:cubicBezTo>
                  <a:pt x="238327" y="139882"/>
                  <a:pt x="235780" y="153744"/>
                  <a:pt x="231959" y="167606"/>
                </a:cubicBezTo>
                <a:cubicBezTo>
                  <a:pt x="226865" y="189030"/>
                  <a:pt x="223044" y="210453"/>
                  <a:pt x="216677" y="230616"/>
                </a:cubicBezTo>
                <a:cubicBezTo>
                  <a:pt x="203941" y="272203"/>
                  <a:pt x="183564" y="310009"/>
                  <a:pt x="159366" y="346555"/>
                </a:cubicBezTo>
                <a:cubicBezTo>
                  <a:pt x="198847" y="306228"/>
                  <a:pt x="217950" y="254560"/>
                  <a:pt x="234506" y="202892"/>
                </a:cubicBezTo>
                <a:cubicBezTo>
                  <a:pt x="230686" y="250780"/>
                  <a:pt x="230686" y="298667"/>
                  <a:pt x="247242" y="344034"/>
                </a:cubicBezTo>
                <a:cubicBezTo>
                  <a:pt x="251063" y="356636"/>
                  <a:pt x="257431" y="369238"/>
                  <a:pt x="261251" y="381840"/>
                </a:cubicBezTo>
                <a:cubicBezTo>
                  <a:pt x="265072" y="395702"/>
                  <a:pt x="267619" y="409565"/>
                  <a:pt x="267619" y="423427"/>
                </a:cubicBezTo>
                <a:cubicBezTo>
                  <a:pt x="268893" y="443590"/>
                  <a:pt x="265072" y="463753"/>
                  <a:pt x="257431" y="482656"/>
                </a:cubicBezTo>
                <a:cubicBezTo>
                  <a:pt x="272713" y="463753"/>
                  <a:pt x="280355" y="441070"/>
                  <a:pt x="277808" y="415866"/>
                </a:cubicBezTo>
                <a:cubicBezTo>
                  <a:pt x="276534" y="405784"/>
                  <a:pt x="273987" y="395702"/>
                  <a:pt x="270166" y="385621"/>
                </a:cubicBezTo>
                <a:cubicBezTo>
                  <a:pt x="268893" y="381840"/>
                  <a:pt x="266346" y="376799"/>
                  <a:pt x="265072" y="373019"/>
                </a:cubicBezTo>
                <a:cubicBezTo>
                  <a:pt x="280355" y="391922"/>
                  <a:pt x="310920" y="417126"/>
                  <a:pt x="333845" y="424687"/>
                </a:cubicBezTo>
                <a:cubicBezTo>
                  <a:pt x="359316" y="433508"/>
                  <a:pt x="386061" y="430988"/>
                  <a:pt x="411532" y="419646"/>
                </a:cubicBezTo>
                <a:cubicBezTo>
                  <a:pt x="392429" y="423427"/>
                  <a:pt x="370778" y="425947"/>
                  <a:pt x="351675" y="420906"/>
                </a:cubicBezTo>
                <a:cubicBezTo>
                  <a:pt x="335118" y="417126"/>
                  <a:pt x="319835" y="408304"/>
                  <a:pt x="307100" y="398223"/>
                </a:cubicBezTo>
                <a:cubicBezTo>
                  <a:pt x="280355" y="378060"/>
                  <a:pt x="261251" y="347815"/>
                  <a:pt x="252336" y="316310"/>
                </a:cubicBezTo>
                <a:cubicBezTo>
                  <a:pt x="248516" y="301187"/>
                  <a:pt x="244695" y="268422"/>
                  <a:pt x="244695" y="268422"/>
                </a:cubicBezTo>
                <a:cubicBezTo>
                  <a:pt x="244695" y="268422"/>
                  <a:pt x="257431" y="289846"/>
                  <a:pt x="261251" y="297407"/>
                </a:cubicBezTo>
                <a:cubicBezTo>
                  <a:pt x="279081" y="326391"/>
                  <a:pt x="312194" y="341514"/>
                  <a:pt x="344033" y="325131"/>
                </a:cubicBezTo>
                <a:cubicBezTo>
                  <a:pt x="323656" y="327652"/>
                  <a:pt x="304553" y="327652"/>
                  <a:pt x="287996" y="315050"/>
                </a:cubicBezTo>
                <a:cubicBezTo>
                  <a:pt x="275261" y="306228"/>
                  <a:pt x="267619" y="293626"/>
                  <a:pt x="261251" y="279764"/>
                </a:cubicBezTo>
                <a:cubicBezTo>
                  <a:pt x="248516" y="252040"/>
                  <a:pt x="244695" y="220535"/>
                  <a:pt x="247242" y="190290"/>
                </a:cubicBezTo>
                <a:cubicBezTo>
                  <a:pt x="249789" y="170127"/>
                  <a:pt x="254884" y="146183"/>
                  <a:pt x="261251" y="123499"/>
                </a:cubicBezTo>
                <a:cubicBezTo>
                  <a:pt x="261251" y="122239"/>
                  <a:pt x="261251" y="122239"/>
                  <a:pt x="261251" y="122239"/>
                </a:cubicBezTo>
                <a:cubicBezTo>
                  <a:pt x="262525" y="117198"/>
                  <a:pt x="265072" y="112158"/>
                  <a:pt x="266346" y="107117"/>
                </a:cubicBezTo>
                <a:cubicBezTo>
                  <a:pt x="267619" y="105857"/>
                  <a:pt x="267619" y="105857"/>
                  <a:pt x="267619" y="104596"/>
                </a:cubicBezTo>
                <a:cubicBezTo>
                  <a:pt x="266346" y="122239"/>
                  <a:pt x="267619" y="139882"/>
                  <a:pt x="275261" y="157525"/>
                </a:cubicBezTo>
                <a:cubicBezTo>
                  <a:pt x="289270" y="191550"/>
                  <a:pt x="322383" y="211713"/>
                  <a:pt x="358042" y="214234"/>
                </a:cubicBezTo>
                <a:cubicBezTo>
                  <a:pt x="326203" y="206673"/>
                  <a:pt x="298185" y="181469"/>
                  <a:pt x="285449" y="152484"/>
                </a:cubicBezTo>
                <a:cubicBezTo>
                  <a:pt x="266346" y="109637"/>
                  <a:pt x="279081" y="73092"/>
                  <a:pt x="286723" y="56709"/>
                </a:cubicBezTo>
                <a:cubicBezTo>
                  <a:pt x="287996" y="55449"/>
                  <a:pt x="289270" y="52928"/>
                  <a:pt x="290543" y="50408"/>
                </a:cubicBezTo>
                <a:cubicBezTo>
                  <a:pt x="290543" y="49148"/>
                  <a:pt x="291817" y="47888"/>
                  <a:pt x="291817" y="47888"/>
                </a:cubicBezTo>
                <a:cubicBezTo>
                  <a:pt x="304553" y="26464"/>
                  <a:pt x="318562" y="10082"/>
                  <a:pt x="338939" y="1260"/>
                </a:cubicBezTo>
                <a:cubicBezTo>
                  <a:pt x="336392" y="5041"/>
                  <a:pt x="333845" y="8821"/>
                  <a:pt x="331298" y="12602"/>
                </a:cubicBezTo>
                <a:cubicBezTo>
                  <a:pt x="327477" y="20163"/>
                  <a:pt x="323656" y="28985"/>
                  <a:pt x="321109" y="37806"/>
                </a:cubicBezTo>
                <a:cubicBezTo>
                  <a:pt x="317288" y="56709"/>
                  <a:pt x="317288" y="75612"/>
                  <a:pt x="321109" y="93255"/>
                </a:cubicBezTo>
                <a:cubicBezTo>
                  <a:pt x="324930" y="108377"/>
                  <a:pt x="332571" y="124760"/>
                  <a:pt x="345307" y="136101"/>
                </a:cubicBezTo>
                <a:cubicBezTo>
                  <a:pt x="355495" y="144923"/>
                  <a:pt x="368231" y="149964"/>
                  <a:pt x="382240" y="153744"/>
                </a:cubicBezTo>
                <a:cubicBezTo>
                  <a:pt x="397523" y="158785"/>
                  <a:pt x="411532" y="162566"/>
                  <a:pt x="426815" y="163826"/>
                </a:cubicBezTo>
                <a:cubicBezTo>
                  <a:pt x="442098" y="165086"/>
                  <a:pt x="456107" y="172647"/>
                  <a:pt x="463748" y="186509"/>
                </a:cubicBezTo>
                <a:cubicBezTo>
                  <a:pt x="471390" y="201632"/>
                  <a:pt x="471390" y="223055"/>
                  <a:pt x="485399" y="234397"/>
                </a:cubicBezTo>
                <a:cubicBezTo>
                  <a:pt x="495588" y="243218"/>
                  <a:pt x="507050" y="245739"/>
                  <a:pt x="519785" y="245739"/>
                </a:cubicBezTo>
                <a:cubicBezTo>
                  <a:pt x="501955" y="264642"/>
                  <a:pt x="482852" y="284805"/>
                  <a:pt x="457381" y="293626"/>
                </a:cubicBezTo>
                <a:cubicBezTo>
                  <a:pt x="439551" y="299927"/>
                  <a:pt x="420447" y="301187"/>
                  <a:pt x="402617" y="294886"/>
                </a:cubicBezTo>
                <a:cubicBezTo>
                  <a:pt x="386061" y="289846"/>
                  <a:pt x="374599" y="278504"/>
                  <a:pt x="361863" y="265902"/>
                </a:cubicBezTo>
                <a:cubicBezTo>
                  <a:pt x="366957" y="284805"/>
                  <a:pt x="377146" y="308749"/>
                  <a:pt x="398796" y="315050"/>
                </a:cubicBezTo>
                <a:cubicBezTo>
                  <a:pt x="415353" y="320090"/>
                  <a:pt x="429362" y="308749"/>
                  <a:pt x="444645" y="310009"/>
                </a:cubicBezTo>
                <a:cubicBezTo>
                  <a:pt x="452286" y="311269"/>
                  <a:pt x="461201" y="313789"/>
                  <a:pt x="468843" y="313789"/>
                </a:cubicBezTo>
                <a:cubicBezTo>
                  <a:pt x="473937" y="313789"/>
                  <a:pt x="477758" y="310009"/>
                  <a:pt x="481578" y="307488"/>
                </a:cubicBezTo>
                <a:cubicBezTo>
                  <a:pt x="480305" y="332692"/>
                  <a:pt x="477758" y="359157"/>
                  <a:pt x="448466" y="366718"/>
                </a:cubicBezTo>
                <a:cubicBezTo>
                  <a:pt x="461201" y="366718"/>
                  <a:pt x="470116" y="357896"/>
                  <a:pt x="482852" y="352856"/>
                </a:cubicBezTo>
                <a:cubicBezTo>
                  <a:pt x="496861" y="349075"/>
                  <a:pt x="507050" y="356636"/>
                  <a:pt x="513417" y="366718"/>
                </a:cubicBezTo>
                <a:cubicBezTo>
                  <a:pt x="515965" y="370498"/>
                  <a:pt x="517238" y="373019"/>
                  <a:pt x="518512" y="376799"/>
                </a:cubicBezTo>
                <a:cubicBezTo>
                  <a:pt x="532521" y="361677"/>
                  <a:pt x="551624" y="350335"/>
                  <a:pt x="575822" y="344034"/>
                </a:cubicBezTo>
                <a:cubicBezTo>
                  <a:pt x="575822" y="345294"/>
                  <a:pt x="565634" y="351595"/>
                  <a:pt x="563087" y="354116"/>
                </a:cubicBezTo>
                <a:cubicBezTo>
                  <a:pt x="557992" y="359157"/>
                  <a:pt x="552898" y="366718"/>
                  <a:pt x="549077" y="373019"/>
                </a:cubicBezTo>
                <a:cubicBezTo>
                  <a:pt x="542709" y="383100"/>
                  <a:pt x="536342" y="399483"/>
                  <a:pt x="543983" y="409565"/>
                </a:cubicBezTo>
                <a:cubicBezTo>
                  <a:pt x="556719" y="427207"/>
                  <a:pt x="575822" y="399483"/>
                  <a:pt x="579643" y="388141"/>
                </a:cubicBezTo>
                <a:cubicBezTo>
                  <a:pt x="582190" y="381840"/>
                  <a:pt x="584737" y="375539"/>
                  <a:pt x="586011" y="367978"/>
                </a:cubicBezTo>
                <a:cubicBezTo>
                  <a:pt x="587284" y="365458"/>
                  <a:pt x="589831" y="356636"/>
                  <a:pt x="589831" y="354116"/>
                </a:cubicBezTo>
                <a:cubicBezTo>
                  <a:pt x="591105" y="359157"/>
                  <a:pt x="593652" y="375539"/>
                  <a:pt x="593652" y="380580"/>
                </a:cubicBezTo>
                <a:cubicBezTo>
                  <a:pt x="592379" y="420906"/>
                  <a:pt x="587284" y="493998"/>
                  <a:pt x="535068" y="500299"/>
                </a:cubicBezTo>
                <a:cubicBezTo>
                  <a:pt x="517238" y="502819"/>
                  <a:pt x="499408" y="495258"/>
                  <a:pt x="490493" y="478876"/>
                </a:cubicBezTo>
                <a:cubicBezTo>
                  <a:pt x="487946" y="475095"/>
                  <a:pt x="486673" y="471314"/>
                  <a:pt x="485399" y="466274"/>
                </a:cubicBezTo>
                <a:cubicBezTo>
                  <a:pt x="470116" y="473835"/>
                  <a:pt x="453560" y="473835"/>
                  <a:pt x="435730" y="472575"/>
                </a:cubicBezTo>
                <a:cubicBezTo>
                  <a:pt x="447192" y="477615"/>
                  <a:pt x="457381" y="485176"/>
                  <a:pt x="458654" y="497778"/>
                </a:cubicBezTo>
                <a:cubicBezTo>
                  <a:pt x="459928" y="510380"/>
                  <a:pt x="451013" y="521722"/>
                  <a:pt x="440824" y="529283"/>
                </a:cubicBezTo>
                <a:cubicBezTo>
                  <a:pt x="437003" y="531804"/>
                  <a:pt x="433183" y="534324"/>
                  <a:pt x="429362" y="535584"/>
                </a:cubicBezTo>
                <a:cubicBezTo>
                  <a:pt x="457381" y="549447"/>
                  <a:pt x="491767" y="535584"/>
                  <a:pt x="518512" y="524243"/>
                </a:cubicBezTo>
                <a:cubicBezTo>
                  <a:pt x="500682" y="536845"/>
                  <a:pt x="485399" y="549447"/>
                  <a:pt x="475210" y="568350"/>
                </a:cubicBezTo>
                <a:cubicBezTo>
                  <a:pt x="462475" y="591033"/>
                  <a:pt x="453560" y="622538"/>
                  <a:pt x="468843" y="646482"/>
                </a:cubicBezTo>
                <a:cubicBezTo>
                  <a:pt x="485399" y="672946"/>
                  <a:pt x="517238" y="676727"/>
                  <a:pt x="543983" y="662865"/>
                </a:cubicBezTo>
                <a:cubicBezTo>
                  <a:pt x="565634" y="651523"/>
                  <a:pt x="578369" y="633880"/>
                  <a:pt x="589831" y="613717"/>
                </a:cubicBezTo>
                <a:cubicBezTo>
                  <a:pt x="587284" y="631360"/>
                  <a:pt x="584737" y="649002"/>
                  <a:pt x="583464" y="667905"/>
                </a:cubicBezTo>
                <a:cubicBezTo>
                  <a:pt x="583464" y="681767"/>
                  <a:pt x="583464" y="696890"/>
                  <a:pt x="586011" y="710752"/>
                </a:cubicBezTo>
                <a:cubicBezTo>
                  <a:pt x="591105" y="740997"/>
                  <a:pt x="605114" y="777543"/>
                  <a:pt x="640774" y="778803"/>
                </a:cubicBezTo>
                <a:cubicBezTo>
                  <a:pt x="663698" y="780063"/>
                  <a:pt x="678981" y="764941"/>
                  <a:pt x="686622" y="744777"/>
                </a:cubicBezTo>
                <a:cubicBezTo>
                  <a:pt x="691717" y="733436"/>
                  <a:pt x="695537" y="720834"/>
                  <a:pt x="696811" y="709492"/>
                </a:cubicBezTo>
                <a:cubicBezTo>
                  <a:pt x="699358" y="696890"/>
                  <a:pt x="699358" y="683028"/>
                  <a:pt x="699358" y="670426"/>
                </a:cubicBezTo>
                <a:cubicBezTo>
                  <a:pt x="699358" y="651523"/>
                  <a:pt x="696811" y="631360"/>
                  <a:pt x="692990" y="612457"/>
                </a:cubicBezTo>
                <a:cubicBezTo>
                  <a:pt x="705726" y="632620"/>
                  <a:pt x="717188" y="650263"/>
                  <a:pt x="738839" y="661604"/>
                </a:cubicBezTo>
                <a:cubicBezTo>
                  <a:pt x="765584" y="676727"/>
                  <a:pt x="797423" y="671686"/>
                  <a:pt x="813979" y="645222"/>
                </a:cubicBezTo>
                <a:cubicBezTo>
                  <a:pt x="827988" y="621278"/>
                  <a:pt x="820347" y="589773"/>
                  <a:pt x="807611" y="567089"/>
                </a:cubicBezTo>
                <a:cubicBezTo>
                  <a:pt x="796149" y="548186"/>
                  <a:pt x="780866" y="535584"/>
                  <a:pt x="764310" y="522982"/>
                </a:cubicBezTo>
                <a:cubicBezTo>
                  <a:pt x="792328" y="535584"/>
                  <a:pt x="826715" y="549447"/>
                  <a:pt x="854733" y="534324"/>
                </a:cubicBezTo>
                <a:cubicBezTo>
                  <a:pt x="850912" y="531804"/>
                  <a:pt x="847092" y="530544"/>
                  <a:pt x="844545" y="528023"/>
                </a:cubicBezTo>
                <a:cubicBezTo>
                  <a:pt x="834356" y="521722"/>
                  <a:pt x="825441" y="509120"/>
                  <a:pt x="826715" y="496518"/>
                </a:cubicBezTo>
                <a:cubicBezTo>
                  <a:pt x="827988" y="483916"/>
                  <a:pt x="838177" y="476355"/>
                  <a:pt x="849639" y="471314"/>
                </a:cubicBezTo>
                <a:cubicBezTo>
                  <a:pt x="831809" y="472575"/>
                  <a:pt x="815253" y="472575"/>
                  <a:pt x="799970" y="465013"/>
                </a:cubicBezTo>
                <a:cubicBezTo>
                  <a:pt x="798696" y="468794"/>
                  <a:pt x="797423" y="473835"/>
                  <a:pt x="794876" y="477615"/>
                </a:cubicBezTo>
                <a:cubicBezTo>
                  <a:pt x="785961" y="493998"/>
                  <a:pt x="768131" y="501559"/>
                  <a:pt x="750301" y="499039"/>
                </a:cubicBezTo>
                <a:cubicBezTo>
                  <a:pt x="698085" y="491477"/>
                  <a:pt x="692990" y="419646"/>
                  <a:pt x="691717" y="379320"/>
                </a:cubicBezTo>
                <a:cubicBezTo>
                  <a:pt x="691717" y="374279"/>
                  <a:pt x="694264" y="357896"/>
                  <a:pt x="695537" y="352856"/>
                </a:cubicBezTo>
                <a:cubicBezTo>
                  <a:pt x="696811" y="355376"/>
                  <a:pt x="698085" y="364197"/>
                  <a:pt x="699358" y="366718"/>
                </a:cubicBezTo>
                <a:cubicBezTo>
                  <a:pt x="700632" y="373019"/>
                  <a:pt x="703179" y="380580"/>
                  <a:pt x="705726" y="386881"/>
                </a:cubicBezTo>
                <a:cubicBezTo>
                  <a:pt x="709547" y="398223"/>
                  <a:pt x="728650" y="425947"/>
                  <a:pt x="741386" y="408304"/>
                </a:cubicBezTo>
                <a:cubicBezTo>
                  <a:pt x="749027" y="398223"/>
                  <a:pt x="741386" y="381840"/>
                  <a:pt x="736292" y="371759"/>
                </a:cubicBezTo>
                <a:cubicBezTo>
                  <a:pt x="732471" y="364197"/>
                  <a:pt x="728650" y="357896"/>
                  <a:pt x="722282" y="352856"/>
                </a:cubicBezTo>
                <a:cubicBezTo>
                  <a:pt x="719735" y="349075"/>
                  <a:pt x="709547" y="342774"/>
                  <a:pt x="709547" y="342774"/>
                </a:cubicBezTo>
                <a:cubicBezTo>
                  <a:pt x="733744" y="349075"/>
                  <a:pt x="752848" y="360417"/>
                  <a:pt x="766857" y="375539"/>
                </a:cubicBezTo>
                <a:cubicBezTo>
                  <a:pt x="768131" y="371759"/>
                  <a:pt x="769404" y="367978"/>
                  <a:pt x="771951" y="365458"/>
                </a:cubicBezTo>
                <a:cubicBezTo>
                  <a:pt x="778319" y="354116"/>
                  <a:pt x="788508" y="346555"/>
                  <a:pt x="801243" y="351595"/>
                </a:cubicBezTo>
                <a:cubicBezTo>
                  <a:pt x="812706" y="355376"/>
                  <a:pt x="821620" y="364197"/>
                  <a:pt x="835630" y="365458"/>
                </a:cubicBezTo>
                <a:cubicBezTo>
                  <a:pt x="806338" y="357896"/>
                  <a:pt x="803790" y="331432"/>
                  <a:pt x="802517" y="306228"/>
                </a:cubicBezTo>
                <a:cubicBezTo>
                  <a:pt x="806338" y="308749"/>
                  <a:pt x="810158" y="312529"/>
                  <a:pt x="815253" y="312529"/>
                </a:cubicBezTo>
                <a:cubicBezTo>
                  <a:pt x="824168" y="312529"/>
                  <a:pt x="831809" y="310009"/>
                  <a:pt x="839450" y="308749"/>
                </a:cubicBezTo>
                <a:cubicBezTo>
                  <a:pt x="856007" y="307488"/>
                  <a:pt x="870016" y="317570"/>
                  <a:pt x="885299" y="313789"/>
                </a:cubicBezTo>
                <a:cubicBezTo>
                  <a:pt x="906949" y="307488"/>
                  <a:pt x="917138" y="283545"/>
                  <a:pt x="922232" y="264642"/>
                </a:cubicBezTo>
                <a:cubicBezTo>
                  <a:pt x="909497" y="275984"/>
                  <a:pt x="898034" y="288586"/>
                  <a:pt x="881478" y="293626"/>
                </a:cubicBezTo>
                <a:cubicBezTo>
                  <a:pt x="863648" y="298667"/>
                  <a:pt x="844545" y="298667"/>
                  <a:pt x="826715" y="292366"/>
                </a:cubicBezTo>
                <a:cubicBezTo>
                  <a:pt x="802517" y="282285"/>
                  <a:pt x="783413" y="262121"/>
                  <a:pt x="764310" y="244479"/>
                </a:cubicBezTo>
                <a:cubicBezTo>
                  <a:pt x="777046" y="244479"/>
                  <a:pt x="788508" y="241958"/>
                  <a:pt x="798696" y="233137"/>
                </a:cubicBezTo>
                <a:cubicBezTo>
                  <a:pt x="812706" y="221795"/>
                  <a:pt x="811432" y="200372"/>
                  <a:pt x="820347" y="185249"/>
                </a:cubicBezTo>
                <a:cubicBezTo>
                  <a:pt x="827988" y="171387"/>
                  <a:pt x="841997" y="163826"/>
                  <a:pt x="857280" y="162566"/>
                </a:cubicBezTo>
                <a:cubicBezTo>
                  <a:pt x="872563" y="160045"/>
                  <a:pt x="887846" y="156265"/>
                  <a:pt x="901855" y="152484"/>
                </a:cubicBezTo>
                <a:cubicBezTo>
                  <a:pt x="914591" y="148703"/>
                  <a:pt x="928600" y="144923"/>
                  <a:pt x="938788" y="134841"/>
                </a:cubicBezTo>
                <a:cubicBezTo>
                  <a:pt x="951524" y="123499"/>
                  <a:pt x="959166" y="108377"/>
                  <a:pt x="962986" y="91995"/>
                </a:cubicBezTo>
                <a:cubicBezTo>
                  <a:pt x="968081" y="73092"/>
                  <a:pt x="968081" y="54189"/>
                  <a:pt x="962986" y="36546"/>
                </a:cubicBezTo>
                <a:cubicBezTo>
                  <a:pt x="960439" y="27724"/>
                  <a:pt x="957892" y="18903"/>
                  <a:pt x="952798" y="11342"/>
                </a:cubicBezTo>
                <a:cubicBezTo>
                  <a:pt x="950251" y="7561"/>
                  <a:pt x="947703" y="3781"/>
                  <a:pt x="945156" y="0"/>
                </a:cubicBezTo>
                <a:close/>
              </a:path>
            </a:pathLst>
          </a:custGeom>
          <a:solidFill>
            <a:schemeClr val="accent6">
              <a:lumMod val="60000"/>
              <a:lumOff val="40000"/>
            </a:schemeClr>
          </a:solidFill>
          <a:ln w="12669" cap="flat">
            <a:noFill/>
            <a:prstDash val="solid"/>
            <a:miter/>
          </a:ln>
        </p:spPr>
        <p:txBody>
          <a:bodyPr rtlCol="0" anchor="ctr"/>
          <a:lstStyle/>
          <a:p>
            <a:endParaRPr lang="en-US"/>
          </a:p>
        </p:txBody>
      </p:sp>
      <p:cxnSp>
        <p:nvCxnSpPr>
          <p:cNvPr id="14" name="Straight Connector 13">
            <a:extLst>
              <a:ext uri="{FF2B5EF4-FFF2-40B4-BE49-F238E27FC236}">
                <a16:creationId xmlns:a16="http://schemas.microsoft.com/office/drawing/2014/main" id="{D79D3457-0755-92BE-6894-1B941F182D8C}"/>
              </a:ext>
            </a:extLst>
          </p:cNvPr>
          <p:cNvCxnSpPr/>
          <p:nvPr/>
        </p:nvCxnSpPr>
        <p:spPr>
          <a:xfrm>
            <a:off x="7097942" y="5265543"/>
            <a:ext cx="3136739"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ctrTitle"/>
          </p:nvPr>
        </p:nvSpPr>
        <p:spPr>
          <a:xfrm>
            <a:off x="5916168" y="603504"/>
            <a:ext cx="5696712" cy="2624328"/>
          </a:xfrm>
        </p:spPr>
        <p:txBody>
          <a:bodyPr anchor="b">
            <a:normAutofit/>
          </a:bodyPr>
          <a:lstStyle>
            <a:lvl1pPr algn="ctr">
              <a:defRPr sz="4400" b="0" baseline="0">
                <a:solidFill>
                  <a:schemeClr val="accent6">
                    <a:lumMod val="20000"/>
                    <a:lumOff val="80000"/>
                  </a:schemeClr>
                </a:solidFill>
                <a:effectLst/>
              </a:defRPr>
            </a:lvl1pPr>
          </a:lstStyle>
          <a:p>
            <a:r>
              <a:rPr lang="en-US" dirty="0"/>
              <a:t>Click to edit Master title style</a:t>
            </a:r>
          </a:p>
        </p:txBody>
      </p:sp>
      <p:sp>
        <p:nvSpPr>
          <p:cNvPr id="3" name="Subtitle 2"/>
          <p:cNvSpPr>
            <a:spLocks noGrp="1"/>
          </p:cNvSpPr>
          <p:nvPr>
            <p:ph type="subTitle" idx="1"/>
          </p:nvPr>
        </p:nvSpPr>
        <p:spPr>
          <a:xfrm>
            <a:off x="5916168" y="3392424"/>
            <a:ext cx="5696712" cy="1655762"/>
          </a:xfrm>
        </p:spPr>
        <p:txBody>
          <a:bodyPr>
            <a:normAutofit/>
          </a:bodyPr>
          <a:lstStyle>
            <a:lvl1pPr marL="0" indent="0" algn="ctr">
              <a:lnSpc>
                <a:spcPct val="100000"/>
              </a:lnSpc>
              <a:buNone/>
              <a:defRPr sz="1800">
                <a:solidFill>
                  <a:schemeClr val="accent6">
                    <a:lumMod val="20000"/>
                    <a:lumOff val="80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Picture Placeholder 11">
            <a:extLst>
              <a:ext uri="{FF2B5EF4-FFF2-40B4-BE49-F238E27FC236}">
                <a16:creationId xmlns:a16="http://schemas.microsoft.com/office/drawing/2014/main" id="{97BF0083-ED19-BC83-4E87-84516A59DA4B}"/>
              </a:ext>
            </a:extLst>
          </p:cNvPr>
          <p:cNvSpPr>
            <a:spLocks noGrp="1"/>
          </p:cNvSpPr>
          <p:nvPr>
            <p:ph type="pic" sz="quarter" idx="10"/>
          </p:nvPr>
        </p:nvSpPr>
        <p:spPr>
          <a:xfrm>
            <a:off x="1069848" y="1005840"/>
            <a:ext cx="4279392" cy="4837176"/>
          </a:xfrm>
          <a:solidFill>
            <a:schemeClr val="accent5">
              <a:lumMod val="20000"/>
              <a:lumOff val="80000"/>
            </a:schemeClr>
          </a:solidFill>
          <a:ln w="57150">
            <a:solidFill>
              <a:schemeClr val="accent6">
                <a:lumMod val="40000"/>
                <a:lumOff val="60000"/>
              </a:schemeClr>
            </a:solidFill>
          </a:ln>
        </p:spPr>
        <p:txBody>
          <a:bodyPr/>
          <a:lstStyle>
            <a:lvl1pPr marL="0" indent="0">
              <a:buNone/>
              <a:defRPr>
                <a:solidFill>
                  <a:schemeClr val="bg1"/>
                </a:solidFill>
                <a:effectLst/>
              </a:defRPr>
            </a:lvl1pPr>
          </a:lstStyle>
          <a:p>
            <a:endParaRPr lang="en-US" dirty="0"/>
          </a:p>
        </p:txBody>
      </p:sp>
    </p:spTree>
    <p:extLst>
      <p:ext uri="{BB962C8B-B14F-4D97-AF65-F5344CB8AC3E}">
        <p14:creationId xmlns:p14="http://schemas.microsoft.com/office/powerpoint/2010/main" val="4069283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 Content">
    <p:bg>
      <p:bgPr>
        <a:solidFill>
          <a:schemeClr val="bg2"/>
        </a:solidFill>
        <a:effectLst/>
      </p:bgPr>
    </p:bg>
    <p:spTree>
      <p:nvGrpSpPr>
        <p:cNvPr id="1" name=""/>
        <p:cNvGrpSpPr/>
        <p:nvPr/>
      </p:nvGrpSpPr>
      <p:grpSpPr>
        <a:xfrm>
          <a:off x="0" y="0"/>
          <a:ext cx="0" cy="0"/>
          <a:chOff x="0" y="0"/>
          <a:chExt cx="0" cy="0"/>
        </a:xfrm>
      </p:grpSpPr>
      <p:pic>
        <p:nvPicPr>
          <p:cNvPr id="9" name="Picture 8" descr="A black and green background with a black border&#10;&#10;AI-generated content may be incorrect.">
            <a:extLst>
              <a:ext uri="{FF2B5EF4-FFF2-40B4-BE49-F238E27FC236}">
                <a16:creationId xmlns:a16="http://schemas.microsoft.com/office/drawing/2014/main" id="{2D424E49-B6B1-BBB2-4594-221DF4C629F8}"/>
              </a:ext>
            </a:extLst>
          </p:cNvPr>
          <p:cNvPicPr>
            <a:picLocks noChangeAspect="1"/>
          </p:cNvPicPr>
          <p:nvPr userDrawn="1"/>
        </p:nvPicPr>
        <p:blipFill>
          <a:blip r:embed="rId2"/>
          <a:stretch>
            <a:fillRect/>
          </a:stretch>
        </p:blipFill>
        <p:spPr>
          <a:xfrm>
            <a:off x="-1" y="1581"/>
            <a:ext cx="12194813" cy="6856419"/>
          </a:xfrm>
          <a:prstGeom prst="rect">
            <a:avLst/>
          </a:prstGeom>
        </p:spPr>
      </p:pic>
      <p:sp>
        <p:nvSpPr>
          <p:cNvPr id="22" name="Freeform: Shape 21">
            <a:extLst>
              <a:ext uri="{FF2B5EF4-FFF2-40B4-BE49-F238E27FC236}">
                <a16:creationId xmlns:a16="http://schemas.microsoft.com/office/drawing/2014/main" id="{0BEC9A1D-AE5C-AA29-0DB7-81BE430D39C7}"/>
              </a:ext>
            </a:extLst>
          </p:cNvPr>
          <p:cNvSpPr/>
          <p:nvPr/>
        </p:nvSpPr>
        <p:spPr>
          <a:xfrm rot="10800000">
            <a:off x="5911935" y="1726042"/>
            <a:ext cx="385737" cy="3385818"/>
          </a:xfrm>
          <a:custGeom>
            <a:avLst/>
            <a:gdLst>
              <a:gd name="connsiteX0" fmla="*/ 191493 w 385737"/>
              <a:gd name="connsiteY0" fmla="*/ 33867 h 3385818"/>
              <a:gd name="connsiteX1" fmla="*/ 174597 w 385737"/>
              <a:gd name="connsiteY1" fmla="*/ 16934 h 3385818"/>
              <a:gd name="connsiteX2" fmla="*/ 191493 w 385737"/>
              <a:gd name="connsiteY2" fmla="*/ 0 h 3385818"/>
              <a:gd name="connsiteX3" fmla="*/ 208390 w 385737"/>
              <a:gd name="connsiteY3" fmla="*/ 16934 h 3385818"/>
              <a:gd name="connsiteX4" fmla="*/ 191493 w 385737"/>
              <a:gd name="connsiteY4" fmla="*/ 33867 h 3385818"/>
              <a:gd name="connsiteX5" fmla="*/ 114520 w 385737"/>
              <a:gd name="connsiteY5" fmla="*/ 414866 h 3385818"/>
              <a:gd name="connsiteX6" fmla="*/ 94808 w 385737"/>
              <a:gd name="connsiteY6" fmla="*/ 406400 h 3385818"/>
              <a:gd name="connsiteX7" fmla="*/ 87298 w 385737"/>
              <a:gd name="connsiteY7" fmla="*/ 398874 h 3385818"/>
              <a:gd name="connsiteX8" fmla="*/ 81666 w 385737"/>
              <a:gd name="connsiteY8" fmla="*/ 390407 h 3385818"/>
              <a:gd name="connsiteX9" fmla="*/ 66647 w 385737"/>
              <a:gd name="connsiteY9" fmla="*/ 360303 h 3385818"/>
              <a:gd name="connsiteX10" fmla="*/ 60076 w 385737"/>
              <a:gd name="connsiteY10" fmla="*/ 354659 h 3385818"/>
              <a:gd name="connsiteX11" fmla="*/ 58199 w 385737"/>
              <a:gd name="connsiteY11" fmla="*/ 352777 h 3385818"/>
              <a:gd name="connsiteX12" fmla="*/ 57260 w 385737"/>
              <a:gd name="connsiteY12" fmla="*/ 350896 h 3385818"/>
              <a:gd name="connsiteX13" fmla="*/ 61953 w 385737"/>
              <a:gd name="connsiteY13" fmla="*/ 349015 h 3385818"/>
              <a:gd name="connsiteX14" fmla="*/ 69463 w 385737"/>
              <a:gd name="connsiteY14" fmla="*/ 349015 h 3385818"/>
              <a:gd name="connsiteX15" fmla="*/ 74156 w 385737"/>
              <a:gd name="connsiteY15" fmla="*/ 349955 h 3385818"/>
              <a:gd name="connsiteX16" fmla="*/ 77911 w 385737"/>
              <a:gd name="connsiteY16" fmla="*/ 351837 h 3385818"/>
              <a:gd name="connsiteX17" fmla="*/ 76034 w 385737"/>
              <a:gd name="connsiteY17" fmla="*/ 349955 h 3385818"/>
              <a:gd name="connsiteX18" fmla="*/ 59137 w 385737"/>
              <a:gd name="connsiteY18" fmla="*/ 338666 h 3385818"/>
              <a:gd name="connsiteX19" fmla="*/ 45057 w 385737"/>
              <a:gd name="connsiteY19" fmla="*/ 279400 h 3385818"/>
              <a:gd name="connsiteX20" fmla="*/ 48812 w 385737"/>
              <a:gd name="connsiteY20" fmla="*/ 252118 h 3385818"/>
              <a:gd name="connsiteX21" fmla="*/ 47873 w 385737"/>
              <a:gd name="connsiteY21" fmla="*/ 239889 h 3385818"/>
              <a:gd name="connsiteX22" fmla="*/ 45057 w 385737"/>
              <a:gd name="connsiteY22" fmla="*/ 229540 h 3385818"/>
              <a:gd name="connsiteX23" fmla="*/ 43179 w 385737"/>
              <a:gd name="connsiteY23" fmla="*/ 223896 h 3385818"/>
              <a:gd name="connsiteX24" fmla="*/ 47873 w 385737"/>
              <a:gd name="connsiteY24" fmla="*/ 220133 h 3385818"/>
              <a:gd name="connsiteX25" fmla="*/ 56321 w 385737"/>
              <a:gd name="connsiteY25" fmla="*/ 229540 h 3385818"/>
              <a:gd name="connsiteX26" fmla="*/ 60076 w 385737"/>
              <a:gd name="connsiteY26" fmla="*/ 232363 h 3385818"/>
              <a:gd name="connsiteX27" fmla="*/ 61953 w 385737"/>
              <a:gd name="connsiteY27" fmla="*/ 233303 h 3385818"/>
              <a:gd name="connsiteX28" fmla="*/ 67586 w 385737"/>
              <a:gd name="connsiteY28" fmla="*/ 236126 h 3385818"/>
              <a:gd name="connsiteX29" fmla="*/ 69463 w 385737"/>
              <a:gd name="connsiteY29" fmla="*/ 238007 h 3385818"/>
              <a:gd name="connsiteX30" fmla="*/ 70402 w 385737"/>
              <a:gd name="connsiteY30" fmla="*/ 227659 h 3385818"/>
              <a:gd name="connsiteX31" fmla="*/ 74470 w 385737"/>
              <a:gd name="connsiteY31" fmla="*/ 218877 h 3385818"/>
              <a:gd name="connsiteX32" fmla="*/ 82605 w 385737"/>
              <a:gd name="connsiteY32" fmla="*/ 201318 h 3385818"/>
              <a:gd name="connsiteX33" fmla="*/ 89989 w 385737"/>
              <a:gd name="connsiteY33" fmla="*/ 175416 h 3385818"/>
              <a:gd name="connsiteX34" fmla="*/ 90114 w 385737"/>
              <a:gd name="connsiteY34" fmla="*/ 174977 h 3385818"/>
              <a:gd name="connsiteX35" fmla="*/ 87298 w 385737"/>
              <a:gd name="connsiteY35" fmla="*/ 164629 h 3385818"/>
              <a:gd name="connsiteX36" fmla="*/ 87298 w 385737"/>
              <a:gd name="connsiteY36" fmla="*/ 162748 h 3385818"/>
              <a:gd name="connsiteX37" fmla="*/ 91992 w 385737"/>
              <a:gd name="connsiteY37" fmla="*/ 167452 h 3385818"/>
              <a:gd name="connsiteX38" fmla="*/ 96685 w 385737"/>
              <a:gd name="connsiteY38" fmla="*/ 171215 h 3385818"/>
              <a:gd name="connsiteX39" fmla="*/ 103256 w 385737"/>
              <a:gd name="connsiteY39" fmla="*/ 174977 h 3385818"/>
              <a:gd name="connsiteX40" fmla="*/ 120153 w 385737"/>
              <a:gd name="connsiteY40" fmla="*/ 188148 h 3385818"/>
              <a:gd name="connsiteX41" fmla="*/ 132356 w 385737"/>
              <a:gd name="connsiteY41" fmla="*/ 213548 h 3385818"/>
              <a:gd name="connsiteX42" fmla="*/ 137988 w 385737"/>
              <a:gd name="connsiteY42" fmla="*/ 245533 h 3385818"/>
              <a:gd name="connsiteX43" fmla="*/ 145497 w 385737"/>
              <a:gd name="connsiteY43" fmla="*/ 259644 h 3385818"/>
              <a:gd name="connsiteX44" fmla="*/ 159578 w 385737"/>
              <a:gd name="connsiteY44" fmla="*/ 258703 h 3385818"/>
              <a:gd name="connsiteX45" fmla="*/ 165210 w 385737"/>
              <a:gd name="connsiteY45" fmla="*/ 244592 h 3385818"/>
              <a:gd name="connsiteX46" fmla="*/ 158639 w 385737"/>
              <a:gd name="connsiteY46" fmla="*/ 227659 h 3385818"/>
              <a:gd name="connsiteX47" fmla="*/ 135172 w 385737"/>
              <a:gd name="connsiteY47" fmla="*/ 195674 h 3385818"/>
              <a:gd name="connsiteX48" fmla="*/ 122030 w 385737"/>
              <a:gd name="connsiteY48" fmla="*/ 157103 h 3385818"/>
              <a:gd name="connsiteX49" fmla="*/ 133294 w 385737"/>
              <a:gd name="connsiteY49" fmla="*/ 119474 h 3385818"/>
              <a:gd name="connsiteX50" fmla="*/ 153946 w 385737"/>
              <a:gd name="connsiteY50" fmla="*/ 89370 h 3385818"/>
              <a:gd name="connsiteX51" fmla="*/ 156762 w 385737"/>
              <a:gd name="connsiteY51" fmla="*/ 83726 h 3385818"/>
              <a:gd name="connsiteX52" fmla="*/ 158639 w 385737"/>
              <a:gd name="connsiteY52" fmla="*/ 79963 h 3385818"/>
              <a:gd name="connsiteX53" fmla="*/ 159578 w 385737"/>
              <a:gd name="connsiteY53" fmla="*/ 78081 h 3385818"/>
              <a:gd name="connsiteX54" fmla="*/ 160516 w 385737"/>
              <a:gd name="connsiteY54" fmla="*/ 78081 h 3385818"/>
              <a:gd name="connsiteX55" fmla="*/ 164271 w 385737"/>
              <a:gd name="connsiteY55" fmla="*/ 91252 h 3385818"/>
              <a:gd name="connsiteX56" fmla="*/ 164271 w 385737"/>
              <a:gd name="connsiteY56" fmla="*/ 98777 h 3385818"/>
              <a:gd name="connsiteX57" fmla="*/ 165210 w 385737"/>
              <a:gd name="connsiteY57" fmla="*/ 97837 h 3385818"/>
              <a:gd name="connsiteX58" fmla="*/ 168965 w 385737"/>
              <a:gd name="connsiteY58" fmla="*/ 94074 h 3385818"/>
              <a:gd name="connsiteX59" fmla="*/ 177413 w 385737"/>
              <a:gd name="connsiteY59" fmla="*/ 84666 h 3385818"/>
              <a:gd name="connsiteX60" fmla="*/ 190555 w 385737"/>
              <a:gd name="connsiteY60" fmla="*/ 67733 h 3385818"/>
              <a:gd name="connsiteX61" fmla="*/ 193371 w 385737"/>
              <a:gd name="connsiteY61" fmla="*/ 62089 h 3385818"/>
              <a:gd name="connsiteX62" fmla="*/ 195248 w 385737"/>
              <a:gd name="connsiteY62" fmla="*/ 62089 h 3385818"/>
              <a:gd name="connsiteX63" fmla="*/ 198064 w 385737"/>
              <a:gd name="connsiteY63" fmla="*/ 66792 h 3385818"/>
              <a:gd name="connsiteX64" fmla="*/ 211206 w 385737"/>
              <a:gd name="connsiteY64" fmla="*/ 83726 h 3385818"/>
              <a:gd name="connsiteX65" fmla="*/ 219654 w 385737"/>
              <a:gd name="connsiteY65" fmla="*/ 93133 h 3385818"/>
              <a:gd name="connsiteX66" fmla="*/ 223409 w 385737"/>
              <a:gd name="connsiteY66" fmla="*/ 96896 h 3385818"/>
              <a:gd name="connsiteX67" fmla="*/ 224348 w 385737"/>
              <a:gd name="connsiteY67" fmla="*/ 97837 h 3385818"/>
              <a:gd name="connsiteX68" fmla="*/ 224348 w 385737"/>
              <a:gd name="connsiteY68" fmla="*/ 90311 h 3385818"/>
              <a:gd name="connsiteX69" fmla="*/ 228103 w 385737"/>
              <a:gd name="connsiteY69" fmla="*/ 77140 h 3385818"/>
              <a:gd name="connsiteX70" fmla="*/ 229041 w 385737"/>
              <a:gd name="connsiteY70" fmla="*/ 77140 h 3385818"/>
              <a:gd name="connsiteX71" fmla="*/ 229980 w 385737"/>
              <a:gd name="connsiteY71" fmla="*/ 79022 h 3385818"/>
              <a:gd name="connsiteX72" fmla="*/ 231857 w 385737"/>
              <a:gd name="connsiteY72" fmla="*/ 82785 h 3385818"/>
              <a:gd name="connsiteX73" fmla="*/ 234673 w 385737"/>
              <a:gd name="connsiteY73" fmla="*/ 88429 h 3385818"/>
              <a:gd name="connsiteX74" fmla="*/ 255325 w 385737"/>
              <a:gd name="connsiteY74" fmla="*/ 118533 h 3385818"/>
              <a:gd name="connsiteX75" fmla="*/ 266589 w 385737"/>
              <a:gd name="connsiteY75" fmla="*/ 156163 h 3385818"/>
              <a:gd name="connsiteX76" fmla="*/ 253447 w 385737"/>
              <a:gd name="connsiteY76" fmla="*/ 194733 h 3385818"/>
              <a:gd name="connsiteX77" fmla="*/ 229980 w 385737"/>
              <a:gd name="connsiteY77" fmla="*/ 226718 h 3385818"/>
              <a:gd name="connsiteX78" fmla="*/ 223409 w 385737"/>
              <a:gd name="connsiteY78" fmla="*/ 243652 h 3385818"/>
              <a:gd name="connsiteX79" fmla="*/ 229041 w 385737"/>
              <a:gd name="connsiteY79" fmla="*/ 257763 h 3385818"/>
              <a:gd name="connsiteX80" fmla="*/ 243122 w 385737"/>
              <a:gd name="connsiteY80" fmla="*/ 258703 h 3385818"/>
              <a:gd name="connsiteX81" fmla="*/ 250631 w 385737"/>
              <a:gd name="connsiteY81" fmla="*/ 244592 h 3385818"/>
              <a:gd name="connsiteX82" fmla="*/ 256263 w 385737"/>
              <a:gd name="connsiteY82" fmla="*/ 212607 h 3385818"/>
              <a:gd name="connsiteX83" fmla="*/ 268466 w 385737"/>
              <a:gd name="connsiteY83" fmla="*/ 187207 h 3385818"/>
              <a:gd name="connsiteX84" fmla="*/ 285363 w 385737"/>
              <a:gd name="connsiteY84" fmla="*/ 174037 h 3385818"/>
              <a:gd name="connsiteX85" fmla="*/ 291934 w 385737"/>
              <a:gd name="connsiteY85" fmla="*/ 170274 h 3385818"/>
              <a:gd name="connsiteX86" fmla="*/ 296627 w 385737"/>
              <a:gd name="connsiteY86" fmla="*/ 167452 h 3385818"/>
              <a:gd name="connsiteX87" fmla="*/ 301321 w 385737"/>
              <a:gd name="connsiteY87" fmla="*/ 162748 h 3385818"/>
              <a:gd name="connsiteX88" fmla="*/ 301321 w 385737"/>
              <a:gd name="connsiteY88" fmla="*/ 164629 h 3385818"/>
              <a:gd name="connsiteX89" fmla="*/ 298505 w 385737"/>
              <a:gd name="connsiteY89" fmla="*/ 174977 h 3385818"/>
              <a:gd name="connsiteX90" fmla="*/ 306014 w 385737"/>
              <a:gd name="connsiteY90" fmla="*/ 201318 h 3385818"/>
              <a:gd name="connsiteX91" fmla="*/ 318217 w 385737"/>
              <a:gd name="connsiteY91" fmla="*/ 227659 h 3385818"/>
              <a:gd name="connsiteX92" fmla="*/ 319156 w 385737"/>
              <a:gd name="connsiteY92" fmla="*/ 238007 h 3385818"/>
              <a:gd name="connsiteX93" fmla="*/ 321033 w 385737"/>
              <a:gd name="connsiteY93" fmla="*/ 236126 h 3385818"/>
              <a:gd name="connsiteX94" fmla="*/ 326666 w 385737"/>
              <a:gd name="connsiteY94" fmla="*/ 233303 h 3385818"/>
              <a:gd name="connsiteX95" fmla="*/ 328543 w 385737"/>
              <a:gd name="connsiteY95" fmla="*/ 232363 h 3385818"/>
              <a:gd name="connsiteX96" fmla="*/ 332298 w 385737"/>
              <a:gd name="connsiteY96" fmla="*/ 228600 h 3385818"/>
              <a:gd name="connsiteX97" fmla="*/ 340746 w 385737"/>
              <a:gd name="connsiteY97" fmla="*/ 219192 h 3385818"/>
              <a:gd name="connsiteX98" fmla="*/ 339807 w 385737"/>
              <a:gd name="connsiteY98" fmla="*/ 222955 h 3385818"/>
              <a:gd name="connsiteX99" fmla="*/ 338869 w 385737"/>
              <a:gd name="connsiteY99" fmla="*/ 228600 h 3385818"/>
              <a:gd name="connsiteX100" fmla="*/ 336053 w 385737"/>
              <a:gd name="connsiteY100" fmla="*/ 238948 h 3385818"/>
              <a:gd name="connsiteX101" fmla="*/ 335114 w 385737"/>
              <a:gd name="connsiteY101" fmla="*/ 251177 h 3385818"/>
              <a:gd name="connsiteX102" fmla="*/ 338869 w 385737"/>
              <a:gd name="connsiteY102" fmla="*/ 278459 h 3385818"/>
              <a:gd name="connsiteX103" fmla="*/ 324788 w 385737"/>
              <a:gd name="connsiteY103" fmla="*/ 337726 h 3385818"/>
              <a:gd name="connsiteX104" fmla="*/ 307892 w 385737"/>
              <a:gd name="connsiteY104" fmla="*/ 349015 h 3385818"/>
              <a:gd name="connsiteX105" fmla="*/ 306014 w 385737"/>
              <a:gd name="connsiteY105" fmla="*/ 350896 h 3385818"/>
              <a:gd name="connsiteX106" fmla="*/ 309769 w 385737"/>
              <a:gd name="connsiteY106" fmla="*/ 349015 h 3385818"/>
              <a:gd name="connsiteX107" fmla="*/ 314463 w 385737"/>
              <a:gd name="connsiteY107" fmla="*/ 348074 h 3385818"/>
              <a:gd name="connsiteX108" fmla="*/ 321972 w 385737"/>
              <a:gd name="connsiteY108" fmla="*/ 348074 h 3385818"/>
              <a:gd name="connsiteX109" fmla="*/ 326666 w 385737"/>
              <a:gd name="connsiteY109" fmla="*/ 349955 h 3385818"/>
              <a:gd name="connsiteX110" fmla="*/ 325727 w 385737"/>
              <a:gd name="connsiteY110" fmla="*/ 351837 h 3385818"/>
              <a:gd name="connsiteX111" fmla="*/ 323849 w 385737"/>
              <a:gd name="connsiteY111" fmla="*/ 353718 h 3385818"/>
              <a:gd name="connsiteX112" fmla="*/ 317279 w 385737"/>
              <a:gd name="connsiteY112" fmla="*/ 359363 h 3385818"/>
              <a:gd name="connsiteX113" fmla="*/ 302259 w 385737"/>
              <a:gd name="connsiteY113" fmla="*/ 389466 h 3385818"/>
              <a:gd name="connsiteX114" fmla="*/ 298505 w 385737"/>
              <a:gd name="connsiteY114" fmla="*/ 397933 h 3385818"/>
              <a:gd name="connsiteX115" fmla="*/ 290995 w 385737"/>
              <a:gd name="connsiteY115" fmla="*/ 405459 h 3385818"/>
              <a:gd name="connsiteX116" fmla="*/ 272221 w 385737"/>
              <a:gd name="connsiteY116" fmla="*/ 413926 h 3385818"/>
              <a:gd name="connsiteX117" fmla="*/ 231857 w 385737"/>
              <a:gd name="connsiteY117" fmla="*/ 409222 h 3385818"/>
              <a:gd name="connsiteX118" fmla="*/ 216838 w 385737"/>
              <a:gd name="connsiteY118" fmla="*/ 396992 h 3385818"/>
              <a:gd name="connsiteX119" fmla="*/ 208390 w 385737"/>
              <a:gd name="connsiteY119" fmla="*/ 382881 h 3385818"/>
              <a:gd name="connsiteX120" fmla="*/ 194309 w 385737"/>
              <a:gd name="connsiteY120" fmla="*/ 368770 h 3385818"/>
              <a:gd name="connsiteX121" fmla="*/ 178352 w 385737"/>
              <a:gd name="connsiteY121" fmla="*/ 383822 h 3385818"/>
              <a:gd name="connsiteX122" fmla="*/ 169903 w 385737"/>
              <a:gd name="connsiteY122" fmla="*/ 397933 h 3385818"/>
              <a:gd name="connsiteX123" fmla="*/ 154884 w 385737"/>
              <a:gd name="connsiteY123" fmla="*/ 410163 h 3385818"/>
              <a:gd name="connsiteX124" fmla="*/ 114520 w 385737"/>
              <a:gd name="connsiteY124" fmla="*/ 414866 h 3385818"/>
              <a:gd name="connsiteX125" fmla="*/ 16896 w 385737"/>
              <a:gd name="connsiteY125" fmla="*/ 414867 h 3385818"/>
              <a:gd name="connsiteX126" fmla="*/ 0 w 385737"/>
              <a:gd name="connsiteY126" fmla="*/ 397934 h 3385818"/>
              <a:gd name="connsiteX127" fmla="*/ 16896 w 385737"/>
              <a:gd name="connsiteY127" fmla="*/ 381000 h 3385818"/>
              <a:gd name="connsiteX128" fmla="*/ 33793 w 385737"/>
              <a:gd name="connsiteY128" fmla="*/ 397934 h 3385818"/>
              <a:gd name="connsiteX129" fmla="*/ 16896 w 385737"/>
              <a:gd name="connsiteY129" fmla="*/ 414867 h 3385818"/>
              <a:gd name="connsiteX130" fmla="*/ 355765 w 385737"/>
              <a:gd name="connsiteY130" fmla="*/ 414867 h 3385818"/>
              <a:gd name="connsiteX131" fmla="*/ 338869 w 385737"/>
              <a:gd name="connsiteY131" fmla="*/ 397934 h 3385818"/>
              <a:gd name="connsiteX132" fmla="*/ 355765 w 385737"/>
              <a:gd name="connsiteY132" fmla="*/ 381000 h 3385818"/>
              <a:gd name="connsiteX133" fmla="*/ 372662 w 385737"/>
              <a:gd name="connsiteY133" fmla="*/ 397934 h 3385818"/>
              <a:gd name="connsiteX134" fmla="*/ 355765 w 385737"/>
              <a:gd name="connsiteY134" fmla="*/ 414867 h 3385818"/>
              <a:gd name="connsiteX135" fmla="*/ 29972 w 385737"/>
              <a:gd name="connsiteY135" fmla="*/ 3004818 h 3385818"/>
              <a:gd name="connsiteX136" fmla="*/ 13075 w 385737"/>
              <a:gd name="connsiteY136" fmla="*/ 2987884 h 3385818"/>
              <a:gd name="connsiteX137" fmla="*/ 29972 w 385737"/>
              <a:gd name="connsiteY137" fmla="*/ 2970951 h 3385818"/>
              <a:gd name="connsiteX138" fmla="*/ 46868 w 385737"/>
              <a:gd name="connsiteY138" fmla="*/ 2987884 h 3385818"/>
              <a:gd name="connsiteX139" fmla="*/ 29972 w 385737"/>
              <a:gd name="connsiteY139" fmla="*/ 3004818 h 3385818"/>
              <a:gd name="connsiteX140" fmla="*/ 368841 w 385737"/>
              <a:gd name="connsiteY140" fmla="*/ 3004818 h 3385818"/>
              <a:gd name="connsiteX141" fmla="*/ 351944 w 385737"/>
              <a:gd name="connsiteY141" fmla="*/ 2987884 h 3385818"/>
              <a:gd name="connsiteX142" fmla="*/ 368841 w 385737"/>
              <a:gd name="connsiteY142" fmla="*/ 2970951 h 3385818"/>
              <a:gd name="connsiteX143" fmla="*/ 385737 w 385737"/>
              <a:gd name="connsiteY143" fmla="*/ 2987884 h 3385818"/>
              <a:gd name="connsiteX144" fmla="*/ 368841 w 385737"/>
              <a:gd name="connsiteY144" fmla="*/ 3004818 h 3385818"/>
              <a:gd name="connsiteX145" fmla="*/ 192132 w 385737"/>
              <a:gd name="connsiteY145" fmla="*/ 3336429 h 3385818"/>
              <a:gd name="connsiteX146" fmla="*/ 190489 w 385737"/>
              <a:gd name="connsiteY146" fmla="*/ 3323729 h 3385818"/>
              <a:gd name="connsiteX147" fmla="*/ 187673 w 385737"/>
              <a:gd name="connsiteY147" fmla="*/ 3319026 h 3385818"/>
              <a:gd name="connsiteX148" fmla="*/ 174531 w 385737"/>
              <a:gd name="connsiteY148" fmla="*/ 3302092 h 3385818"/>
              <a:gd name="connsiteX149" fmla="*/ 166083 w 385737"/>
              <a:gd name="connsiteY149" fmla="*/ 3292685 h 3385818"/>
              <a:gd name="connsiteX150" fmla="*/ 162328 w 385737"/>
              <a:gd name="connsiteY150" fmla="*/ 3288922 h 3385818"/>
              <a:gd name="connsiteX151" fmla="*/ 161389 w 385737"/>
              <a:gd name="connsiteY151" fmla="*/ 3287981 h 3385818"/>
              <a:gd name="connsiteX152" fmla="*/ 161389 w 385737"/>
              <a:gd name="connsiteY152" fmla="*/ 3295507 h 3385818"/>
              <a:gd name="connsiteX153" fmla="*/ 157634 w 385737"/>
              <a:gd name="connsiteY153" fmla="*/ 3308678 h 3385818"/>
              <a:gd name="connsiteX154" fmla="*/ 156696 w 385737"/>
              <a:gd name="connsiteY154" fmla="*/ 3308678 h 3385818"/>
              <a:gd name="connsiteX155" fmla="*/ 155757 w 385737"/>
              <a:gd name="connsiteY155" fmla="*/ 3306796 h 3385818"/>
              <a:gd name="connsiteX156" fmla="*/ 153880 w 385737"/>
              <a:gd name="connsiteY156" fmla="*/ 3303033 h 3385818"/>
              <a:gd name="connsiteX157" fmla="*/ 151064 w 385737"/>
              <a:gd name="connsiteY157" fmla="*/ 3297389 h 3385818"/>
              <a:gd name="connsiteX158" fmla="*/ 130412 w 385737"/>
              <a:gd name="connsiteY158" fmla="*/ 3267285 h 3385818"/>
              <a:gd name="connsiteX159" fmla="*/ 119148 w 385737"/>
              <a:gd name="connsiteY159" fmla="*/ 3229655 h 3385818"/>
              <a:gd name="connsiteX160" fmla="*/ 132290 w 385737"/>
              <a:gd name="connsiteY160" fmla="*/ 3191085 h 3385818"/>
              <a:gd name="connsiteX161" fmla="*/ 155757 w 385737"/>
              <a:gd name="connsiteY161" fmla="*/ 3159100 h 3385818"/>
              <a:gd name="connsiteX162" fmla="*/ 162328 w 385737"/>
              <a:gd name="connsiteY162" fmla="*/ 3142166 h 3385818"/>
              <a:gd name="connsiteX163" fmla="*/ 156696 w 385737"/>
              <a:gd name="connsiteY163" fmla="*/ 3128055 h 3385818"/>
              <a:gd name="connsiteX164" fmla="*/ 142615 w 385737"/>
              <a:gd name="connsiteY164" fmla="*/ 3127115 h 3385818"/>
              <a:gd name="connsiteX165" fmla="*/ 135106 w 385737"/>
              <a:gd name="connsiteY165" fmla="*/ 3141226 h 3385818"/>
              <a:gd name="connsiteX166" fmla="*/ 129474 w 385737"/>
              <a:gd name="connsiteY166" fmla="*/ 3173211 h 3385818"/>
              <a:gd name="connsiteX167" fmla="*/ 117271 w 385737"/>
              <a:gd name="connsiteY167" fmla="*/ 3198611 h 3385818"/>
              <a:gd name="connsiteX168" fmla="*/ 100374 w 385737"/>
              <a:gd name="connsiteY168" fmla="*/ 3211781 h 3385818"/>
              <a:gd name="connsiteX169" fmla="*/ 93803 w 385737"/>
              <a:gd name="connsiteY169" fmla="*/ 3215544 h 3385818"/>
              <a:gd name="connsiteX170" fmla="*/ 89110 w 385737"/>
              <a:gd name="connsiteY170" fmla="*/ 3218366 h 3385818"/>
              <a:gd name="connsiteX171" fmla="*/ 84416 w 385737"/>
              <a:gd name="connsiteY171" fmla="*/ 3223070 h 3385818"/>
              <a:gd name="connsiteX172" fmla="*/ 84416 w 385737"/>
              <a:gd name="connsiteY172" fmla="*/ 3221189 h 3385818"/>
              <a:gd name="connsiteX173" fmla="*/ 87232 w 385737"/>
              <a:gd name="connsiteY173" fmla="*/ 3210841 h 3385818"/>
              <a:gd name="connsiteX174" fmla="*/ 79723 w 385737"/>
              <a:gd name="connsiteY174" fmla="*/ 3184500 h 3385818"/>
              <a:gd name="connsiteX175" fmla="*/ 67520 w 385737"/>
              <a:gd name="connsiteY175" fmla="*/ 3158159 h 3385818"/>
              <a:gd name="connsiteX176" fmla="*/ 66581 w 385737"/>
              <a:gd name="connsiteY176" fmla="*/ 3147811 h 3385818"/>
              <a:gd name="connsiteX177" fmla="*/ 64704 w 385737"/>
              <a:gd name="connsiteY177" fmla="*/ 3149692 h 3385818"/>
              <a:gd name="connsiteX178" fmla="*/ 59071 w 385737"/>
              <a:gd name="connsiteY178" fmla="*/ 3152515 h 3385818"/>
              <a:gd name="connsiteX179" fmla="*/ 57194 w 385737"/>
              <a:gd name="connsiteY179" fmla="*/ 3153455 h 3385818"/>
              <a:gd name="connsiteX180" fmla="*/ 53439 w 385737"/>
              <a:gd name="connsiteY180" fmla="*/ 3157218 h 3385818"/>
              <a:gd name="connsiteX181" fmla="*/ 44991 w 385737"/>
              <a:gd name="connsiteY181" fmla="*/ 3166626 h 3385818"/>
              <a:gd name="connsiteX182" fmla="*/ 45930 w 385737"/>
              <a:gd name="connsiteY182" fmla="*/ 3162863 h 3385818"/>
              <a:gd name="connsiteX183" fmla="*/ 46868 w 385737"/>
              <a:gd name="connsiteY183" fmla="*/ 3157218 h 3385818"/>
              <a:gd name="connsiteX184" fmla="*/ 49684 w 385737"/>
              <a:gd name="connsiteY184" fmla="*/ 3146870 h 3385818"/>
              <a:gd name="connsiteX185" fmla="*/ 50623 w 385737"/>
              <a:gd name="connsiteY185" fmla="*/ 3134641 h 3385818"/>
              <a:gd name="connsiteX186" fmla="*/ 46868 w 385737"/>
              <a:gd name="connsiteY186" fmla="*/ 3107359 h 3385818"/>
              <a:gd name="connsiteX187" fmla="*/ 60949 w 385737"/>
              <a:gd name="connsiteY187" fmla="*/ 3048092 h 3385818"/>
              <a:gd name="connsiteX188" fmla="*/ 77845 w 385737"/>
              <a:gd name="connsiteY188" fmla="*/ 3036803 h 3385818"/>
              <a:gd name="connsiteX189" fmla="*/ 79723 w 385737"/>
              <a:gd name="connsiteY189" fmla="*/ 3034922 h 3385818"/>
              <a:gd name="connsiteX190" fmla="*/ 75968 w 385737"/>
              <a:gd name="connsiteY190" fmla="*/ 3036803 h 3385818"/>
              <a:gd name="connsiteX191" fmla="*/ 71274 w 385737"/>
              <a:gd name="connsiteY191" fmla="*/ 3037744 h 3385818"/>
              <a:gd name="connsiteX192" fmla="*/ 63765 w 385737"/>
              <a:gd name="connsiteY192" fmla="*/ 3037744 h 3385818"/>
              <a:gd name="connsiteX193" fmla="*/ 59071 w 385737"/>
              <a:gd name="connsiteY193" fmla="*/ 3035863 h 3385818"/>
              <a:gd name="connsiteX194" fmla="*/ 60010 w 385737"/>
              <a:gd name="connsiteY194" fmla="*/ 3033981 h 3385818"/>
              <a:gd name="connsiteX195" fmla="*/ 61888 w 385737"/>
              <a:gd name="connsiteY195" fmla="*/ 3032100 h 3385818"/>
              <a:gd name="connsiteX196" fmla="*/ 68458 w 385737"/>
              <a:gd name="connsiteY196" fmla="*/ 3026455 h 3385818"/>
              <a:gd name="connsiteX197" fmla="*/ 83478 w 385737"/>
              <a:gd name="connsiteY197" fmla="*/ 2996352 h 3385818"/>
              <a:gd name="connsiteX198" fmla="*/ 87232 w 385737"/>
              <a:gd name="connsiteY198" fmla="*/ 2987885 h 3385818"/>
              <a:gd name="connsiteX199" fmla="*/ 94742 w 385737"/>
              <a:gd name="connsiteY199" fmla="*/ 2980359 h 3385818"/>
              <a:gd name="connsiteX200" fmla="*/ 113516 w 385737"/>
              <a:gd name="connsiteY200" fmla="*/ 2971892 h 3385818"/>
              <a:gd name="connsiteX201" fmla="*/ 153880 w 385737"/>
              <a:gd name="connsiteY201" fmla="*/ 2976596 h 3385818"/>
              <a:gd name="connsiteX202" fmla="*/ 168899 w 385737"/>
              <a:gd name="connsiteY202" fmla="*/ 2988826 h 3385818"/>
              <a:gd name="connsiteX203" fmla="*/ 177347 w 385737"/>
              <a:gd name="connsiteY203" fmla="*/ 3002937 h 3385818"/>
              <a:gd name="connsiteX204" fmla="*/ 191428 w 385737"/>
              <a:gd name="connsiteY204" fmla="*/ 3017048 h 3385818"/>
              <a:gd name="connsiteX205" fmla="*/ 207385 w 385737"/>
              <a:gd name="connsiteY205" fmla="*/ 3001996 h 3385818"/>
              <a:gd name="connsiteX206" fmla="*/ 215834 w 385737"/>
              <a:gd name="connsiteY206" fmla="*/ 2987885 h 3385818"/>
              <a:gd name="connsiteX207" fmla="*/ 230853 w 385737"/>
              <a:gd name="connsiteY207" fmla="*/ 2975655 h 3385818"/>
              <a:gd name="connsiteX208" fmla="*/ 271217 w 385737"/>
              <a:gd name="connsiteY208" fmla="*/ 2970952 h 3385818"/>
              <a:gd name="connsiteX209" fmla="*/ 290929 w 385737"/>
              <a:gd name="connsiteY209" fmla="*/ 2979418 h 3385818"/>
              <a:gd name="connsiteX210" fmla="*/ 298439 w 385737"/>
              <a:gd name="connsiteY210" fmla="*/ 2986944 h 3385818"/>
              <a:gd name="connsiteX211" fmla="*/ 304071 w 385737"/>
              <a:gd name="connsiteY211" fmla="*/ 2995411 h 3385818"/>
              <a:gd name="connsiteX212" fmla="*/ 319090 w 385737"/>
              <a:gd name="connsiteY212" fmla="*/ 3025515 h 3385818"/>
              <a:gd name="connsiteX213" fmla="*/ 325661 w 385737"/>
              <a:gd name="connsiteY213" fmla="*/ 3031159 h 3385818"/>
              <a:gd name="connsiteX214" fmla="*/ 327538 w 385737"/>
              <a:gd name="connsiteY214" fmla="*/ 3033041 h 3385818"/>
              <a:gd name="connsiteX215" fmla="*/ 328477 w 385737"/>
              <a:gd name="connsiteY215" fmla="*/ 3034922 h 3385818"/>
              <a:gd name="connsiteX216" fmla="*/ 323784 w 385737"/>
              <a:gd name="connsiteY216" fmla="*/ 3036803 h 3385818"/>
              <a:gd name="connsiteX217" fmla="*/ 316274 w 385737"/>
              <a:gd name="connsiteY217" fmla="*/ 3036803 h 3385818"/>
              <a:gd name="connsiteX218" fmla="*/ 311581 w 385737"/>
              <a:gd name="connsiteY218" fmla="*/ 3035863 h 3385818"/>
              <a:gd name="connsiteX219" fmla="*/ 307826 w 385737"/>
              <a:gd name="connsiteY219" fmla="*/ 3033981 h 3385818"/>
              <a:gd name="connsiteX220" fmla="*/ 309703 w 385737"/>
              <a:gd name="connsiteY220" fmla="*/ 3035863 h 3385818"/>
              <a:gd name="connsiteX221" fmla="*/ 326600 w 385737"/>
              <a:gd name="connsiteY221" fmla="*/ 3047152 h 3385818"/>
              <a:gd name="connsiteX222" fmla="*/ 340680 w 385737"/>
              <a:gd name="connsiteY222" fmla="*/ 3106418 h 3385818"/>
              <a:gd name="connsiteX223" fmla="*/ 336925 w 385737"/>
              <a:gd name="connsiteY223" fmla="*/ 3133700 h 3385818"/>
              <a:gd name="connsiteX224" fmla="*/ 337864 w 385737"/>
              <a:gd name="connsiteY224" fmla="*/ 3145929 h 3385818"/>
              <a:gd name="connsiteX225" fmla="*/ 340680 w 385737"/>
              <a:gd name="connsiteY225" fmla="*/ 3156278 h 3385818"/>
              <a:gd name="connsiteX226" fmla="*/ 342558 w 385737"/>
              <a:gd name="connsiteY226" fmla="*/ 3161922 h 3385818"/>
              <a:gd name="connsiteX227" fmla="*/ 337864 w 385737"/>
              <a:gd name="connsiteY227" fmla="*/ 3165685 h 3385818"/>
              <a:gd name="connsiteX228" fmla="*/ 329416 w 385737"/>
              <a:gd name="connsiteY228" fmla="*/ 3156278 h 3385818"/>
              <a:gd name="connsiteX229" fmla="*/ 325661 w 385737"/>
              <a:gd name="connsiteY229" fmla="*/ 3153455 h 3385818"/>
              <a:gd name="connsiteX230" fmla="*/ 323784 w 385737"/>
              <a:gd name="connsiteY230" fmla="*/ 3152515 h 3385818"/>
              <a:gd name="connsiteX231" fmla="*/ 318151 w 385737"/>
              <a:gd name="connsiteY231" fmla="*/ 3149692 h 3385818"/>
              <a:gd name="connsiteX232" fmla="*/ 316274 w 385737"/>
              <a:gd name="connsiteY232" fmla="*/ 3147811 h 3385818"/>
              <a:gd name="connsiteX233" fmla="*/ 315335 w 385737"/>
              <a:gd name="connsiteY233" fmla="*/ 3158159 h 3385818"/>
              <a:gd name="connsiteX234" fmla="*/ 311268 w 385737"/>
              <a:gd name="connsiteY234" fmla="*/ 3166940 h 3385818"/>
              <a:gd name="connsiteX235" fmla="*/ 303132 w 385737"/>
              <a:gd name="connsiteY235" fmla="*/ 3184500 h 3385818"/>
              <a:gd name="connsiteX236" fmla="*/ 295748 w 385737"/>
              <a:gd name="connsiteY236" fmla="*/ 3210402 h 3385818"/>
              <a:gd name="connsiteX237" fmla="*/ 295623 w 385737"/>
              <a:gd name="connsiteY237" fmla="*/ 3210841 h 3385818"/>
              <a:gd name="connsiteX238" fmla="*/ 298439 w 385737"/>
              <a:gd name="connsiteY238" fmla="*/ 3221189 h 3385818"/>
              <a:gd name="connsiteX239" fmla="*/ 298439 w 385737"/>
              <a:gd name="connsiteY239" fmla="*/ 3223070 h 3385818"/>
              <a:gd name="connsiteX240" fmla="*/ 293745 w 385737"/>
              <a:gd name="connsiteY240" fmla="*/ 3218366 h 3385818"/>
              <a:gd name="connsiteX241" fmla="*/ 289052 w 385737"/>
              <a:gd name="connsiteY241" fmla="*/ 3214603 h 3385818"/>
              <a:gd name="connsiteX242" fmla="*/ 282481 w 385737"/>
              <a:gd name="connsiteY242" fmla="*/ 3210841 h 3385818"/>
              <a:gd name="connsiteX243" fmla="*/ 265584 w 385737"/>
              <a:gd name="connsiteY243" fmla="*/ 3197670 h 3385818"/>
              <a:gd name="connsiteX244" fmla="*/ 253381 w 385737"/>
              <a:gd name="connsiteY244" fmla="*/ 3172270 h 3385818"/>
              <a:gd name="connsiteX245" fmla="*/ 247749 w 385737"/>
              <a:gd name="connsiteY245" fmla="*/ 3140285 h 3385818"/>
              <a:gd name="connsiteX246" fmla="*/ 240240 w 385737"/>
              <a:gd name="connsiteY246" fmla="*/ 3126174 h 3385818"/>
              <a:gd name="connsiteX247" fmla="*/ 226159 w 385737"/>
              <a:gd name="connsiteY247" fmla="*/ 3127115 h 3385818"/>
              <a:gd name="connsiteX248" fmla="*/ 220527 w 385737"/>
              <a:gd name="connsiteY248" fmla="*/ 3141226 h 3385818"/>
              <a:gd name="connsiteX249" fmla="*/ 227098 w 385737"/>
              <a:gd name="connsiteY249" fmla="*/ 3158159 h 3385818"/>
              <a:gd name="connsiteX250" fmla="*/ 250565 w 385737"/>
              <a:gd name="connsiteY250" fmla="*/ 3190144 h 3385818"/>
              <a:gd name="connsiteX251" fmla="*/ 263707 w 385737"/>
              <a:gd name="connsiteY251" fmla="*/ 3228715 h 3385818"/>
              <a:gd name="connsiteX252" fmla="*/ 252443 w 385737"/>
              <a:gd name="connsiteY252" fmla="*/ 3266344 h 3385818"/>
              <a:gd name="connsiteX253" fmla="*/ 231791 w 385737"/>
              <a:gd name="connsiteY253" fmla="*/ 3296448 h 3385818"/>
              <a:gd name="connsiteX254" fmla="*/ 228975 w 385737"/>
              <a:gd name="connsiteY254" fmla="*/ 3302092 h 3385818"/>
              <a:gd name="connsiteX255" fmla="*/ 227098 w 385737"/>
              <a:gd name="connsiteY255" fmla="*/ 3305855 h 3385818"/>
              <a:gd name="connsiteX256" fmla="*/ 226159 w 385737"/>
              <a:gd name="connsiteY256" fmla="*/ 3307737 h 3385818"/>
              <a:gd name="connsiteX257" fmla="*/ 225221 w 385737"/>
              <a:gd name="connsiteY257" fmla="*/ 3307737 h 3385818"/>
              <a:gd name="connsiteX258" fmla="*/ 221466 w 385737"/>
              <a:gd name="connsiteY258" fmla="*/ 3294566 h 3385818"/>
              <a:gd name="connsiteX259" fmla="*/ 221466 w 385737"/>
              <a:gd name="connsiteY259" fmla="*/ 3287041 h 3385818"/>
              <a:gd name="connsiteX260" fmla="*/ 220527 w 385737"/>
              <a:gd name="connsiteY260" fmla="*/ 3287981 h 3385818"/>
              <a:gd name="connsiteX261" fmla="*/ 216772 w 385737"/>
              <a:gd name="connsiteY261" fmla="*/ 3291744 h 3385818"/>
              <a:gd name="connsiteX262" fmla="*/ 208324 w 385737"/>
              <a:gd name="connsiteY262" fmla="*/ 3301152 h 3385818"/>
              <a:gd name="connsiteX263" fmla="*/ 195182 w 385737"/>
              <a:gd name="connsiteY263" fmla="*/ 3318085 h 3385818"/>
              <a:gd name="connsiteX264" fmla="*/ 192366 w 385737"/>
              <a:gd name="connsiteY264" fmla="*/ 3323729 h 3385818"/>
              <a:gd name="connsiteX265" fmla="*/ 192132 w 385737"/>
              <a:gd name="connsiteY265" fmla="*/ 3336429 h 3385818"/>
              <a:gd name="connsiteX266" fmla="*/ 194244 w 385737"/>
              <a:gd name="connsiteY266" fmla="*/ 3385818 h 3385818"/>
              <a:gd name="connsiteX267" fmla="*/ 177347 w 385737"/>
              <a:gd name="connsiteY267" fmla="*/ 3368884 h 3385818"/>
              <a:gd name="connsiteX268" fmla="*/ 194244 w 385737"/>
              <a:gd name="connsiteY268" fmla="*/ 3351951 h 3385818"/>
              <a:gd name="connsiteX269" fmla="*/ 211140 w 385737"/>
              <a:gd name="connsiteY269" fmla="*/ 3368884 h 3385818"/>
              <a:gd name="connsiteX270" fmla="*/ 194244 w 385737"/>
              <a:gd name="connsiteY270" fmla="*/ 3385818 h 338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Lst>
            <a:rect l="l" t="t" r="r" b="b"/>
            <a:pathLst>
              <a:path w="385737" h="3385818">
                <a:moveTo>
                  <a:pt x="191493" y="33867"/>
                </a:moveTo>
                <a:cubicBezTo>
                  <a:pt x="182162" y="33867"/>
                  <a:pt x="174597" y="26286"/>
                  <a:pt x="174597" y="16934"/>
                </a:cubicBezTo>
                <a:cubicBezTo>
                  <a:pt x="174597" y="7582"/>
                  <a:pt x="182162" y="0"/>
                  <a:pt x="191493" y="0"/>
                </a:cubicBezTo>
                <a:cubicBezTo>
                  <a:pt x="200825" y="0"/>
                  <a:pt x="208390" y="7582"/>
                  <a:pt x="208390" y="16934"/>
                </a:cubicBezTo>
                <a:cubicBezTo>
                  <a:pt x="208390" y="26286"/>
                  <a:pt x="200825" y="33867"/>
                  <a:pt x="191493" y="33867"/>
                </a:cubicBezTo>
                <a:close/>
                <a:moveTo>
                  <a:pt x="114520" y="414866"/>
                </a:moveTo>
                <a:cubicBezTo>
                  <a:pt x="107011" y="412985"/>
                  <a:pt x="100440" y="410163"/>
                  <a:pt x="94808" y="406400"/>
                </a:cubicBezTo>
                <a:cubicBezTo>
                  <a:pt x="91992" y="404518"/>
                  <a:pt x="90114" y="400755"/>
                  <a:pt x="87298" y="398874"/>
                </a:cubicBezTo>
                <a:cubicBezTo>
                  <a:pt x="85421" y="396052"/>
                  <a:pt x="83543" y="393229"/>
                  <a:pt x="81666" y="390407"/>
                </a:cubicBezTo>
                <a:cubicBezTo>
                  <a:pt x="76034" y="379118"/>
                  <a:pt x="73218" y="367829"/>
                  <a:pt x="66647" y="360303"/>
                </a:cubicBezTo>
                <a:cubicBezTo>
                  <a:pt x="64769" y="358422"/>
                  <a:pt x="62892" y="357481"/>
                  <a:pt x="60076" y="354659"/>
                </a:cubicBezTo>
                <a:lnTo>
                  <a:pt x="58199" y="352777"/>
                </a:lnTo>
                <a:cubicBezTo>
                  <a:pt x="57260" y="351837"/>
                  <a:pt x="55383" y="350896"/>
                  <a:pt x="57260" y="350896"/>
                </a:cubicBezTo>
                <a:cubicBezTo>
                  <a:pt x="59137" y="349955"/>
                  <a:pt x="60076" y="349015"/>
                  <a:pt x="61953" y="349015"/>
                </a:cubicBezTo>
                <a:cubicBezTo>
                  <a:pt x="65708" y="348074"/>
                  <a:pt x="67586" y="349015"/>
                  <a:pt x="69463" y="349015"/>
                </a:cubicBezTo>
                <a:cubicBezTo>
                  <a:pt x="71340" y="349015"/>
                  <a:pt x="72279" y="349955"/>
                  <a:pt x="74156" y="349955"/>
                </a:cubicBezTo>
                <a:cubicBezTo>
                  <a:pt x="75095" y="350896"/>
                  <a:pt x="76973" y="350896"/>
                  <a:pt x="77911" y="351837"/>
                </a:cubicBezTo>
                <a:cubicBezTo>
                  <a:pt x="76973" y="350896"/>
                  <a:pt x="76973" y="350896"/>
                  <a:pt x="76034" y="349955"/>
                </a:cubicBezTo>
                <a:cubicBezTo>
                  <a:pt x="72279" y="347133"/>
                  <a:pt x="66647" y="343370"/>
                  <a:pt x="59137" y="338666"/>
                </a:cubicBezTo>
                <a:cubicBezTo>
                  <a:pt x="45057" y="326437"/>
                  <a:pt x="40363" y="301037"/>
                  <a:pt x="45057" y="279400"/>
                </a:cubicBezTo>
                <a:cubicBezTo>
                  <a:pt x="46934" y="269992"/>
                  <a:pt x="48812" y="260585"/>
                  <a:pt x="48812" y="252118"/>
                </a:cubicBezTo>
                <a:cubicBezTo>
                  <a:pt x="48812" y="248355"/>
                  <a:pt x="47873" y="243652"/>
                  <a:pt x="47873" y="239889"/>
                </a:cubicBezTo>
                <a:cubicBezTo>
                  <a:pt x="47873" y="237066"/>
                  <a:pt x="45996" y="233303"/>
                  <a:pt x="45057" y="229540"/>
                </a:cubicBezTo>
                <a:cubicBezTo>
                  <a:pt x="44118" y="227659"/>
                  <a:pt x="44118" y="225777"/>
                  <a:pt x="43179" y="223896"/>
                </a:cubicBezTo>
                <a:cubicBezTo>
                  <a:pt x="43179" y="222015"/>
                  <a:pt x="43179" y="221074"/>
                  <a:pt x="47873" y="220133"/>
                </a:cubicBezTo>
                <a:cubicBezTo>
                  <a:pt x="49750" y="222955"/>
                  <a:pt x="53505" y="226718"/>
                  <a:pt x="56321" y="229540"/>
                </a:cubicBezTo>
                <a:cubicBezTo>
                  <a:pt x="58199" y="231422"/>
                  <a:pt x="59137" y="231422"/>
                  <a:pt x="60076" y="232363"/>
                </a:cubicBezTo>
                <a:cubicBezTo>
                  <a:pt x="61015" y="233303"/>
                  <a:pt x="61015" y="233303"/>
                  <a:pt x="61953" y="233303"/>
                </a:cubicBezTo>
                <a:cubicBezTo>
                  <a:pt x="63831" y="234244"/>
                  <a:pt x="65708" y="235185"/>
                  <a:pt x="67586" y="236126"/>
                </a:cubicBezTo>
                <a:cubicBezTo>
                  <a:pt x="67586" y="237066"/>
                  <a:pt x="68524" y="237066"/>
                  <a:pt x="69463" y="238007"/>
                </a:cubicBezTo>
                <a:cubicBezTo>
                  <a:pt x="68524" y="235185"/>
                  <a:pt x="69463" y="231422"/>
                  <a:pt x="70402" y="227659"/>
                </a:cubicBezTo>
                <a:lnTo>
                  <a:pt x="74470" y="218877"/>
                </a:lnTo>
                <a:lnTo>
                  <a:pt x="82605" y="201318"/>
                </a:lnTo>
                <a:lnTo>
                  <a:pt x="89989" y="175416"/>
                </a:lnTo>
                <a:lnTo>
                  <a:pt x="90114" y="174977"/>
                </a:lnTo>
                <a:cubicBezTo>
                  <a:pt x="90114" y="169333"/>
                  <a:pt x="88237" y="166511"/>
                  <a:pt x="87298" y="164629"/>
                </a:cubicBezTo>
                <a:cubicBezTo>
                  <a:pt x="87298" y="163689"/>
                  <a:pt x="87298" y="162748"/>
                  <a:pt x="87298" y="162748"/>
                </a:cubicBezTo>
                <a:cubicBezTo>
                  <a:pt x="87298" y="162748"/>
                  <a:pt x="90114" y="163689"/>
                  <a:pt x="91992" y="167452"/>
                </a:cubicBezTo>
                <a:cubicBezTo>
                  <a:pt x="93869" y="168392"/>
                  <a:pt x="94808" y="170274"/>
                  <a:pt x="96685" y="171215"/>
                </a:cubicBezTo>
                <a:cubicBezTo>
                  <a:pt x="98563" y="172155"/>
                  <a:pt x="100440" y="173096"/>
                  <a:pt x="103256" y="174977"/>
                </a:cubicBezTo>
                <a:cubicBezTo>
                  <a:pt x="107949" y="177800"/>
                  <a:pt x="114520" y="181563"/>
                  <a:pt x="120153" y="188148"/>
                </a:cubicBezTo>
                <a:cubicBezTo>
                  <a:pt x="124846" y="194733"/>
                  <a:pt x="129539" y="203200"/>
                  <a:pt x="132356" y="213548"/>
                </a:cubicBezTo>
                <a:cubicBezTo>
                  <a:pt x="135172" y="222955"/>
                  <a:pt x="135172" y="234244"/>
                  <a:pt x="137988" y="245533"/>
                </a:cubicBezTo>
                <a:cubicBezTo>
                  <a:pt x="139865" y="250237"/>
                  <a:pt x="141743" y="255881"/>
                  <a:pt x="145497" y="259644"/>
                </a:cubicBezTo>
                <a:cubicBezTo>
                  <a:pt x="149252" y="263407"/>
                  <a:pt x="154884" y="261526"/>
                  <a:pt x="159578" y="258703"/>
                </a:cubicBezTo>
                <a:cubicBezTo>
                  <a:pt x="165210" y="255881"/>
                  <a:pt x="166149" y="250237"/>
                  <a:pt x="165210" y="244592"/>
                </a:cubicBezTo>
                <a:cubicBezTo>
                  <a:pt x="164271" y="238948"/>
                  <a:pt x="161455" y="233303"/>
                  <a:pt x="158639" y="227659"/>
                </a:cubicBezTo>
                <a:cubicBezTo>
                  <a:pt x="152068" y="216370"/>
                  <a:pt x="143620" y="206963"/>
                  <a:pt x="135172" y="195674"/>
                </a:cubicBezTo>
                <a:cubicBezTo>
                  <a:pt x="126723" y="184385"/>
                  <a:pt x="121091" y="171215"/>
                  <a:pt x="122030" y="157103"/>
                </a:cubicBezTo>
                <a:cubicBezTo>
                  <a:pt x="122030" y="143933"/>
                  <a:pt x="126723" y="130763"/>
                  <a:pt x="133294" y="119474"/>
                </a:cubicBezTo>
                <a:cubicBezTo>
                  <a:pt x="139865" y="108185"/>
                  <a:pt x="148313" y="98777"/>
                  <a:pt x="153946" y="89370"/>
                </a:cubicBezTo>
                <a:lnTo>
                  <a:pt x="156762" y="83726"/>
                </a:lnTo>
                <a:lnTo>
                  <a:pt x="158639" y="79963"/>
                </a:lnTo>
                <a:lnTo>
                  <a:pt x="159578" y="78081"/>
                </a:lnTo>
                <a:cubicBezTo>
                  <a:pt x="159578" y="78081"/>
                  <a:pt x="160516" y="77140"/>
                  <a:pt x="160516" y="78081"/>
                </a:cubicBezTo>
                <a:cubicBezTo>
                  <a:pt x="161455" y="82785"/>
                  <a:pt x="164271" y="89370"/>
                  <a:pt x="164271" y="91252"/>
                </a:cubicBezTo>
                <a:cubicBezTo>
                  <a:pt x="165210" y="98777"/>
                  <a:pt x="164271" y="97837"/>
                  <a:pt x="164271" y="98777"/>
                </a:cubicBezTo>
                <a:cubicBezTo>
                  <a:pt x="164271" y="98777"/>
                  <a:pt x="165210" y="97837"/>
                  <a:pt x="165210" y="97837"/>
                </a:cubicBezTo>
                <a:cubicBezTo>
                  <a:pt x="166149" y="96896"/>
                  <a:pt x="168026" y="95015"/>
                  <a:pt x="168965" y="94074"/>
                </a:cubicBezTo>
                <a:cubicBezTo>
                  <a:pt x="171781" y="91252"/>
                  <a:pt x="174597" y="87489"/>
                  <a:pt x="177413" y="84666"/>
                </a:cubicBezTo>
                <a:cubicBezTo>
                  <a:pt x="183045" y="78081"/>
                  <a:pt x="187739" y="72437"/>
                  <a:pt x="190555" y="67733"/>
                </a:cubicBezTo>
                <a:cubicBezTo>
                  <a:pt x="191493" y="65852"/>
                  <a:pt x="192432" y="63970"/>
                  <a:pt x="193371" y="62089"/>
                </a:cubicBezTo>
                <a:cubicBezTo>
                  <a:pt x="193371" y="45155"/>
                  <a:pt x="193371" y="45155"/>
                  <a:pt x="195248" y="62089"/>
                </a:cubicBezTo>
                <a:cubicBezTo>
                  <a:pt x="196187" y="63029"/>
                  <a:pt x="197126" y="64911"/>
                  <a:pt x="198064" y="66792"/>
                </a:cubicBezTo>
                <a:cubicBezTo>
                  <a:pt x="200880" y="72437"/>
                  <a:pt x="205574" y="78081"/>
                  <a:pt x="211206" y="83726"/>
                </a:cubicBezTo>
                <a:cubicBezTo>
                  <a:pt x="214022" y="86548"/>
                  <a:pt x="216838" y="89370"/>
                  <a:pt x="219654" y="93133"/>
                </a:cubicBezTo>
                <a:cubicBezTo>
                  <a:pt x="220593" y="94074"/>
                  <a:pt x="222470" y="95955"/>
                  <a:pt x="223409" y="96896"/>
                </a:cubicBezTo>
                <a:cubicBezTo>
                  <a:pt x="223409" y="96896"/>
                  <a:pt x="224348" y="97837"/>
                  <a:pt x="224348" y="97837"/>
                </a:cubicBezTo>
                <a:cubicBezTo>
                  <a:pt x="224348" y="95955"/>
                  <a:pt x="223409" y="97837"/>
                  <a:pt x="224348" y="90311"/>
                </a:cubicBezTo>
                <a:cubicBezTo>
                  <a:pt x="224348" y="87489"/>
                  <a:pt x="226225" y="81844"/>
                  <a:pt x="228103" y="77140"/>
                </a:cubicBezTo>
                <a:cubicBezTo>
                  <a:pt x="228103" y="75259"/>
                  <a:pt x="229041" y="76200"/>
                  <a:pt x="229041" y="77140"/>
                </a:cubicBezTo>
                <a:lnTo>
                  <a:pt x="229980" y="79022"/>
                </a:lnTo>
                <a:lnTo>
                  <a:pt x="231857" y="82785"/>
                </a:lnTo>
                <a:lnTo>
                  <a:pt x="234673" y="88429"/>
                </a:lnTo>
                <a:cubicBezTo>
                  <a:pt x="240306" y="97837"/>
                  <a:pt x="248754" y="107244"/>
                  <a:pt x="255325" y="118533"/>
                </a:cubicBezTo>
                <a:cubicBezTo>
                  <a:pt x="261896" y="128881"/>
                  <a:pt x="266589" y="142052"/>
                  <a:pt x="266589" y="156163"/>
                </a:cubicBezTo>
                <a:cubicBezTo>
                  <a:pt x="266589" y="169333"/>
                  <a:pt x="260957" y="183444"/>
                  <a:pt x="253447" y="194733"/>
                </a:cubicBezTo>
                <a:cubicBezTo>
                  <a:pt x="244999" y="205081"/>
                  <a:pt x="236551" y="215429"/>
                  <a:pt x="229980" y="226718"/>
                </a:cubicBezTo>
                <a:cubicBezTo>
                  <a:pt x="227164" y="231422"/>
                  <a:pt x="224348" y="238007"/>
                  <a:pt x="223409" y="243652"/>
                </a:cubicBezTo>
                <a:cubicBezTo>
                  <a:pt x="222470" y="249296"/>
                  <a:pt x="224348" y="254940"/>
                  <a:pt x="229041" y="257763"/>
                </a:cubicBezTo>
                <a:cubicBezTo>
                  <a:pt x="233735" y="261526"/>
                  <a:pt x="239367" y="262466"/>
                  <a:pt x="243122" y="258703"/>
                </a:cubicBezTo>
                <a:cubicBezTo>
                  <a:pt x="246876" y="255881"/>
                  <a:pt x="248754" y="250237"/>
                  <a:pt x="250631" y="244592"/>
                </a:cubicBezTo>
                <a:cubicBezTo>
                  <a:pt x="253447" y="234244"/>
                  <a:pt x="253447" y="222955"/>
                  <a:pt x="256263" y="212607"/>
                </a:cubicBezTo>
                <a:cubicBezTo>
                  <a:pt x="258141" y="202259"/>
                  <a:pt x="262834" y="193792"/>
                  <a:pt x="268466" y="187207"/>
                </a:cubicBezTo>
                <a:cubicBezTo>
                  <a:pt x="274099" y="180622"/>
                  <a:pt x="280669" y="176859"/>
                  <a:pt x="285363" y="174037"/>
                </a:cubicBezTo>
                <a:cubicBezTo>
                  <a:pt x="287240" y="173096"/>
                  <a:pt x="290056" y="171215"/>
                  <a:pt x="291934" y="170274"/>
                </a:cubicBezTo>
                <a:cubicBezTo>
                  <a:pt x="293811" y="169333"/>
                  <a:pt x="295689" y="168392"/>
                  <a:pt x="296627" y="167452"/>
                </a:cubicBezTo>
                <a:cubicBezTo>
                  <a:pt x="298505" y="163689"/>
                  <a:pt x="301321" y="161807"/>
                  <a:pt x="301321" y="162748"/>
                </a:cubicBezTo>
                <a:cubicBezTo>
                  <a:pt x="302259" y="163689"/>
                  <a:pt x="301321" y="163689"/>
                  <a:pt x="301321" y="164629"/>
                </a:cubicBezTo>
                <a:cubicBezTo>
                  <a:pt x="300382" y="166511"/>
                  <a:pt x="298505" y="170274"/>
                  <a:pt x="298505" y="174977"/>
                </a:cubicBezTo>
                <a:cubicBezTo>
                  <a:pt x="298505" y="182503"/>
                  <a:pt x="301321" y="191911"/>
                  <a:pt x="306014" y="201318"/>
                </a:cubicBezTo>
                <a:cubicBezTo>
                  <a:pt x="310708" y="210726"/>
                  <a:pt x="316340" y="220133"/>
                  <a:pt x="318217" y="227659"/>
                </a:cubicBezTo>
                <a:cubicBezTo>
                  <a:pt x="319156" y="231422"/>
                  <a:pt x="320095" y="235185"/>
                  <a:pt x="319156" y="238007"/>
                </a:cubicBezTo>
                <a:cubicBezTo>
                  <a:pt x="319156" y="237066"/>
                  <a:pt x="320095" y="236126"/>
                  <a:pt x="321033" y="236126"/>
                </a:cubicBezTo>
                <a:cubicBezTo>
                  <a:pt x="322911" y="235185"/>
                  <a:pt x="324788" y="234244"/>
                  <a:pt x="326666" y="233303"/>
                </a:cubicBezTo>
                <a:cubicBezTo>
                  <a:pt x="327604" y="233303"/>
                  <a:pt x="327604" y="233303"/>
                  <a:pt x="328543" y="232363"/>
                </a:cubicBezTo>
                <a:cubicBezTo>
                  <a:pt x="329482" y="231422"/>
                  <a:pt x="330420" y="231422"/>
                  <a:pt x="332298" y="228600"/>
                </a:cubicBezTo>
                <a:cubicBezTo>
                  <a:pt x="335114" y="225777"/>
                  <a:pt x="338869" y="222015"/>
                  <a:pt x="340746" y="219192"/>
                </a:cubicBezTo>
                <a:cubicBezTo>
                  <a:pt x="340746" y="221074"/>
                  <a:pt x="340746" y="221074"/>
                  <a:pt x="339807" y="222955"/>
                </a:cubicBezTo>
                <a:cubicBezTo>
                  <a:pt x="339807" y="224837"/>
                  <a:pt x="338869" y="226718"/>
                  <a:pt x="338869" y="228600"/>
                </a:cubicBezTo>
                <a:cubicBezTo>
                  <a:pt x="337930" y="231422"/>
                  <a:pt x="336991" y="236126"/>
                  <a:pt x="336053" y="238948"/>
                </a:cubicBezTo>
                <a:cubicBezTo>
                  <a:pt x="335114" y="242711"/>
                  <a:pt x="335114" y="246474"/>
                  <a:pt x="335114" y="251177"/>
                </a:cubicBezTo>
                <a:cubicBezTo>
                  <a:pt x="335114" y="259644"/>
                  <a:pt x="336991" y="269052"/>
                  <a:pt x="338869" y="278459"/>
                </a:cubicBezTo>
                <a:cubicBezTo>
                  <a:pt x="343562" y="300096"/>
                  <a:pt x="338869" y="325496"/>
                  <a:pt x="324788" y="337726"/>
                </a:cubicBezTo>
                <a:cubicBezTo>
                  <a:pt x="317279" y="343370"/>
                  <a:pt x="311646" y="346192"/>
                  <a:pt x="307892" y="349015"/>
                </a:cubicBezTo>
                <a:cubicBezTo>
                  <a:pt x="306953" y="349955"/>
                  <a:pt x="306953" y="349955"/>
                  <a:pt x="306014" y="350896"/>
                </a:cubicBezTo>
                <a:cubicBezTo>
                  <a:pt x="306953" y="349955"/>
                  <a:pt x="307892" y="349015"/>
                  <a:pt x="309769" y="349015"/>
                </a:cubicBezTo>
                <a:cubicBezTo>
                  <a:pt x="310708" y="349015"/>
                  <a:pt x="312585" y="348074"/>
                  <a:pt x="314463" y="348074"/>
                </a:cubicBezTo>
                <a:cubicBezTo>
                  <a:pt x="316340" y="347133"/>
                  <a:pt x="318217" y="347133"/>
                  <a:pt x="321972" y="348074"/>
                </a:cubicBezTo>
                <a:cubicBezTo>
                  <a:pt x="323849" y="349015"/>
                  <a:pt x="324788" y="349015"/>
                  <a:pt x="326666" y="349955"/>
                </a:cubicBezTo>
                <a:cubicBezTo>
                  <a:pt x="327604" y="350896"/>
                  <a:pt x="325727" y="350896"/>
                  <a:pt x="325727" y="351837"/>
                </a:cubicBezTo>
                <a:lnTo>
                  <a:pt x="323849" y="353718"/>
                </a:lnTo>
                <a:cubicBezTo>
                  <a:pt x="321033" y="356540"/>
                  <a:pt x="319156" y="356540"/>
                  <a:pt x="317279" y="359363"/>
                </a:cubicBezTo>
                <a:cubicBezTo>
                  <a:pt x="311646" y="365948"/>
                  <a:pt x="307892" y="378177"/>
                  <a:pt x="302259" y="389466"/>
                </a:cubicBezTo>
                <a:cubicBezTo>
                  <a:pt x="301321" y="392289"/>
                  <a:pt x="298505" y="395111"/>
                  <a:pt x="298505" y="397933"/>
                </a:cubicBezTo>
                <a:cubicBezTo>
                  <a:pt x="296627" y="400755"/>
                  <a:pt x="293811" y="403577"/>
                  <a:pt x="290995" y="405459"/>
                </a:cubicBezTo>
                <a:cubicBezTo>
                  <a:pt x="285363" y="410163"/>
                  <a:pt x="278792" y="412985"/>
                  <a:pt x="272221" y="413926"/>
                </a:cubicBezTo>
                <a:cubicBezTo>
                  <a:pt x="258141" y="416748"/>
                  <a:pt x="244060" y="415807"/>
                  <a:pt x="231857" y="409222"/>
                </a:cubicBezTo>
                <a:cubicBezTo>
                  <a:pt x="225286" y="406400"/>
                  <a:pt x="220593" y="401696"/>
                  <a:pt x="216838" y="396992"/>
                </a:cubicBezTo>
                <a:cubicBezTo>
                  <a:pt x="214022" y="391348"/>
                  <a:pt x="211206" y="386644"/>
                  <a:pt x="208390" y="382881"/>
                </a:cubicBezTo>
                <a:cubicBezTo>
                  <a:pt x="203696" y="376296"/>
                  <a:pt x="199003" y="370652"/>
                  <a:pt x="194309" y="368770"/>
                </a:cubicBezTo>
                <a:cubicBezTo>
                  <a:pt x="188677" y="369711"/>
                  <a:pt x="183045" y="376296"/>
                  <a:pt x="178352" y="383822"/>
                </a:cubicBezTo>
                <a:cubicBezTo>
                  <a:pt x="175536" y="388526"/>
                  <a:pt x="173658" y="393229"/>
                  <a:pt x="169903" y="397933"/>
                </a:cubicBezTo>
                <a:cubicBezTo>
                  <a:pt x="165210" y="402637"/>
                  <a:pt x="160516" y="407340"/>
                  <a:pt x="154884" y="410163"/>
                </a:cubicBezTo>
                <a:cubicBezTo>
                  <a:pt x="142681" y="415807"/>
                  <a:pt x="128601" y="417689"/>
                  <a:pt x="114520" y="414866"/>
                </a:cubicBezTo>
                <a:close/>
                <a:moveTo>
                  <a:pt x="16896" y="414867"/>
                </a:moveTo>
                <a:cubicBezTo>
                  <a:pt x="7565" y="414867"/>
                  <a:pt x="0" y="407286"/>
                  <a:pt x="0" y="397934"/>
                </a:cubicBezTo>
                <a:cubicBezTo>
                  <a:pt x="0" y="388582"/>
                  <a:pt x="7565" y="381000"/>
                  <a:pt x="16896" y="381000"/>
                </a:cubicBezTo>
                <a:cubicBezTo>
                  <a:pt x="26228" y="381000"/>
                  <a:pt x="33793" y="388582"/>
                  <a:pt x="33793" y="397934"/>
                </a:cubicBezTo>
                <a:cubicBezTo>
                  <a:pt x="33793" y="407286"/>
                  <a:pt x="26228" y="414867"/>
                  <a:pt x="16896" y="414867"/>
                </a:cubicBezTo>
                <a:close/>
                <a:moveTo>
                  <a:pt x="355765" y="414867"/>
                </a:moveTo>
                <a:cubicBezTo>
                  <a:pt x="346434" y="414867"/>
                  <a:pt x="338869" y="407286"/>
                  <a:pt x="338869" y="397934"/>
                </a:cubicBezTo>
                <a:cubicBezTo>
                  <a:pt x="338869" y="388582"/>
                  <a:pt x="346434" y="381000"/>
                  <a:pt x="355765" y="381000"/>
                </a:cubicBezTo>
                <a:cubicBezTo>
                  <a:pt x="365097" y="381000"/>
                  <a:pt x="372662" y="388582"/>
                  <a:pt x="372662" y="397934"/>
                </a:cubicBezTo>
                <a:cubicBezTo>
                  <a:pt x="372662" y="407286"/>
                  <a:pt x="365097" y="414867"/>
                  <a:pt x="355765" y="414867"/>
                </a:cubicBezTo>
                <a:close/>
                <a:moveTo>
                  <a:pt x="29972" y="3004818"/>
                </a:moveTo>
                <a:cubicBezTo>
                  <a:pt x="20640" y="3004818"/>
                  <a:pt x="13075" y="2997236"/>
                  <a:pt x="13075" y="2987884"/>
                </a:cubicBezTo>
                <a:cubicBezTo>
                  <a:pt x="13075" y="2978532"/>
                  <a:pt x="20640" y="2970951"/>
                  <a:pt x="29972" y="2970951"/>
                </a:cubicBezTo>
                <a:cubicBezTo>
                  <a:pt x="39303" y="2970951"/>
                  <a:pt x="46868" y="2978532"/>
                  <a:pt x="46868" y="2987884"/>
                </a:cubicBezTo>
                <a:cubicBezTo>
                  <a:pt x="46868" y="2997236"/>
                  <a:pt x="39303" y="3004818"/>
                  <a:pt x="29972" y="3004818"/>
                </a:cubicBezTo>
                <a:close/>
                <a:moveTo>
                  <a:pt x="368841" y="3004818"/>
                </a:moveTo>
                <a:cubicBezTo>
                  <a:pt x="359509" y="3004818"/>
                  <a:pt x="351944" y="2997236"/>
                  <a:pt x="351944" y="2987884"/>
                </a:cubicBezTo>
                <a:cubicBezTo>
                  <a:pt x="351944" y="2978532"/>
                  <a:pt x="359509" y="2970951"/>
                  <a:pt x="368841" y="2970951"/>
                </a:cubicBezTo>
                <a:cubicBezTo>
                  <a:pt x="378172" y="2970951"/>
                  <a:pt x="385737" y="2978532"/>
                  <a:pt x="385737" y="2987884"/>
                </a:cubicBezTo>
                <a:cubicBezTo>
                  <a:pt x="385737" y="2997236"/>
                  <a:pt x="378172" y="3004818"/>
                  <a:pt x="368841" y="3004818"/>
                </a:cubicBezTo>
                <a:close/>
                <a:moveTo>
                  <a:pt x="192132" y="3336429"/>
                </a:moveTo>
                <a:cubicBezTo>
                  <a:pt x="191897" y="3336429"/>
                  <a:pt x="191428" y="3332196"/>
                  <a:pt x="190489" y="3323729"/>
                </a:cubicBezTo>
                <a:cubicBezTo>
                  <a:pt x="189550" y="3322789"/>
                  <a:pt x="188611" y="3320907"/>
                  <a:pt x="187673" y="3319026"/>
                </a:cubicBezTo>
                <a:cubicBezTo>
                  <a:pt x="184857" y="3313381"/>
                  <a:pt x="180163" y="3307737"/>
                  <a:pt x="174531" y="3302092"/>
                </a:cubicBezTo>
                <a:cubicBezTo>
                  <a:pt x="171715" y="3299270"/>
                  <a:pt x="168899" y="3296448"/>
                  <a:pt x="166083" y="3292685"/>
                </a:cubicBezTo>
                <a:cubicBezTo>
                  <a:pt x="165144" y="3291744"/>
                  <a:pt x="163267" y="3289863"/>
                  <a:pt x="162328" y="3288922"/>
                </a:cubicBezTo>
                <a:cubicBezTo>
                  <a:pt x="162328" y="3288922"/>
                  <a:pt x="161389" y="3287981"/>
                  <a:pt x="161389" y="3287981"/>
                </a:cubicBezTo>
                <a:cubicBezTo>
                  <a:pt x="161389" y="3289863"/>
                  <a:pt x="162328" y="3287981"/>
                  <a:pt x="161389" y="3295507"/>
                </a:cubicBezTo>
                <a:cubicBezTo>
                  <a:pt x="161389" y="3298329"/>
                  <a:pt x="159512" y="3303974"/>
                  <a:pt x="157634" y="3308678"/>
                </a:cubicBezTo>
                <a:cubicBezTo>
                  <a:pt x="157634" y="3310559"/>
                  <a:pt x="156696" y="3309618"/>
                  <a:pt x="156696" y="3308678"/>
                </a:cubicBezTo>
                <a:lnTo>
                  <a:pt x="155757" y="3306796"/>
                </a:lnTo>
                <a:lnTo>
                  <a:pt x="153880" y="3303033"/>
                </a:lnTo>
                <a:lnTo>
                  <a:pt x="151064" y="3297389"/>
                </a:lnTo>
                <a:cubicBezTo>
                  <a:pt x="145431" y="3287981"/>
                  <a:pt x="136983" y="3278574"/>
                  <a:pt x="130412" y="3267285"/>
                </a:cubicBezTo>
                <a:cubicBezTo>
                  <a:pt x="123841" y="3256937"/>
                  <a:pt x="119148" y="3243766"/>
                  <a:pt x="119148" y="3229655"/>
                </a:cubicBezTo>
                <a:cubicBezTo>
                  <a:pt x="119148" y="3216485"/>
                  <a:pt x="124780" y="3202374"/>
                  <a:pt x="132290" y="3191085"/>
                </a:cubicBezTo>
                <a:cubicBezTo>
                  <a:pt x="140738" y="3180737"/>
                  <a:pt x="149186" y="3170389"/>
                  <a:pt x="155757" y="3159100"/>
                </a:cubicBezTo>
                <a:cubicBezTo>
                  <a:pt x="158573" y="3154396"/>
                  <a:pt x="161389" y="3147811"/>
                  <a:pt x="162328" y="3142166"/>
                </a:cubicBezTo>
                <a:cubicBezTo>
                  <a:pt x="163267" y="3136522"/>
                  <a:pt x="161389" y="3130878"/>
                  <a:pt x="156696" y="3128055"/>
                </a:cubicBezTo>
                <a:cubicBezTo>
                  <a:pt x="152002" y="3124292"/>
                  <a:pt x="146370" y="3123352"/>
                  <a:pt x="142615" y="3127115"/>
                </a:cubicBezTo>
                <a:cubicBezTo>
                  <a:pt x="138861" y="3129937"/>
                  <a:pt x="136983" y="3135581"/>
                  <a:pt x="135106" y="3141226"/>
                </a:cubicBezTo>
                <a:cubicBezTo>
                  <a:pt x="132290" y="3151574"/>
                  <a:pt x="132290" y="3162863"/>
                  <a:pt x="129474" y="3173211"/>
                </a:cubicBezTo>
                <a:cubicBezTo>
                  <a:pt x="127596" y="3183559"/>
                  <a:pt x="122903" y="3192026"/>
                  <a:pt x="117271" y="3198611"/>
                </a:cubicBezTo>
                <a:cubicBezTo>
                  <a:pt x="111638" y="3205196"/>
                  <a:pt x="105068" y="3208959"/>
                  <a:pt x="100374" y="3211781"/>
                </a:cubicBezTo>
                <a:cubicBezTo>
                  <a:pt x="98497" y="3212722"/>
                  <a:pt x="95681" y="3214603"/>
                  <a:pt x="93803" y="3215544"/>
                </a:cubicBezTo>
                <a:cubicBezTo>
                  <a:pt x="91926" y="3216485"/>
                  <a:pt x="90048" y="3217426"/>
                  <a:pt x="89110" y="3218366"/>
                </a:cubicBezTo>
                <a:cubicBezTo>
                  <a:pt x="87232" y="3222129"/>
                  <a:pt x="84416" y="3224011"/>
                  <a:pt x="84416" y="3223070"/>
                </a:cubicBezTo>
                <a:cubicBezTo>
                  <a:pt x="83478" y="3222129"/>
                  <a:pt x="84416" y="3222129"/>
                  <a:pt x="84416" y="3221189"/>
                </a:cubicBezTo>
                <a:cubicBezTo>
                  <a:pt x="85355" y="3219307"/>
                  <a:pt x="87232" y="3215544"/>
                  <a:pt x="87232" y="3210841"/>
                </a:cubicBezTo>
                <a:cubicBezTo>
                  <a:pt x="87232" y="3203315"/>
                  <a:pt x="84416" y="3193907"/>
                  <a:pt x="79723" y="3184500"/>
                </a:cubicBezTo>
                <a:cubicBezTo>
                  <a:pt x="75029" y="3175092"/>
                  <a:pt x="69397" y="3165685"/>
                  <a:pt x="67520" y="3158159"/>
                </a:cubicBezTo>
                <a:cubicBezTo>
                  <a:pt x="66581" y="3154396"/>
                  <a:pt x="65642" y="3150633"/>
                  <a:pt x="66581" y="3147811"/>
                </a:cubicBezTo>
                <a:cubicBezTo>
                  <a:pt x="66581" y="3148752"/>
                  <a:pt x="65642" y="3149692"/>
                  <a:pt x="64704" y="3149692"/>
                </a:cubicBezTo>
                <a:cubicBezTo>
                  <a:pt x="62826" y="3150633"/>
                  <a:pt x="60949" y="3151574"/>
                  <a:pt x="59071" y="3152515"/>
                </a:cubicBezTo>
                <a:cubicBezTo>
                  <a:pt x="58133" y="3152515"/>
                  <a:pt x="58133" y="3152515"/>
                  <a:pt x="57194" y="3153455"/>
                </a:cubicBezTo>
                <a:cubicBezTo>
                  <a:pt x="56255" y="3154396"/>
                  <a:pt x="55317" y="3154396"/>
                  <a:pt x="53439" y="3157218"/>
                </a:cubicBezTo>
                <a:cubicBezTo>
                  <a:pt x="50623" y="3160041"/>
                  <a:pt x="46868" y="3163803"/>
                  <a:pt x="44991" y="3166626"/>
                </a:cubicBezTo>
                <a:cubicBezTo>
                  <a:pt x="44991" y="3164744"/>
                  <a:pt x="44991" y="3164744"/>
                  <a:pt x="45930" y="3162863"/>
                </a:cubicBezTo>
                <a:cubicBezTo>
                  <a:pt x="45930" y="3160981"/>
                  <a:pt x="46868" y="3159100"/>
                  <a:pt x="46868" y="3157218"/>
                </a:cubicBezTo>
                <a:cubicBezTo>
                  <a:pt x="47807" y="3154396"/>
                  <a:pt x="48746" y="3149692"/>
                  <a:pt x="49684" y="3146870"/>
                </a:cubicBezTo>
                <a:cubicBezTo>
                  <a:pt x="50623" y="3143107"/>
                  <a:pt x="50623" y="3139344"/>
                  <a:pt x="50623" y="3134641"/>
                </a:cubicBezTo>
                <a:cubicBezTo>
                  <a:pt x="50623" y="3126174"/>
                  <a:pt x="48746" y="3116766"/>
                  <a:pt x="46868" y="3107359"/>
                </a:cubicBezTo>
                <a:cubicBezTo>
                  <a:pt x="42175" y="3085722"/>
                  <a:pt x="46868" y="3060322"/>
                  <a:pt x="60949" y="3048092"/>
                </a:cubicBezTo>
                <a:cubicBezTo>
                  <a:pt x="68458" y="3042448"/>
                  <a:pt x="74091" y="3039626"/>
                  <a:pt x="77845" y="3036803"/>
                </a:cubicBezTo>
                <a:cubicBezTo>
                  <a:pt x="78784" y="3035863"/>
                  <a:pt x="78784" y="3035863"/>
                  <a:pt x="79723" y="3034922"/>
                </a:cubicBezTo>
                <a:cubicBezTo>
                  <a:pt x="78784" y="3035863"/>
                  <a:pt x="77845" y="3036803"/>
                  <a:pt x="75968" y="3036803"/>
                </a:cubicBezTo>
                <a:cubicBezTo>
                  <a:pt x="75029" y="3036803"/>
                  <a:pt x="73152" y="3037744"/>
                  <a:pt x="71274" y="3037744"/>
                </a:cubicBezTo>
                <a:cubicBezTo>
                  <a:pt x="69397" y="3038685"/>
                  <a:pt x="67520" y="3038685"/>
                  <a:pt x="63765" y="3037744"/>
                </a:cubicBezTo>
                <a:cubicBezTo>
                  <a:pt x="61888" y="3036803"/>
                  <a:pt x="60949" y="3036803"/>
                  <a:pt x="59071" y="3035863"/>
                </a:cubicBezTo>
                <a:cubicBezTo>
                  <a:pt x="58133" y="3034922"/>
                  <a:pt x="60010" y="3034922"/>
                  <a:pt x="60010" y="3033981"/>
                </a:cubicBezTo>
                <a:lnTo>
                  <a:pt x="61888" y="3032100"/>
                </a:lnTo>
                <a:cubicBezTo>
                  <a:pt x="64704" y="3029278"/>
                  <a:pt x="66581" y="3029278"/>
                  <a:pt x="68458" y="3026455"/>
                </a:cubicBezTo>
                <a:cubicBezTo>
                  <a:pt x="74091" y="3019870"/>
                  <a:pt x="77845" y="3007641"/>
                  <a:pt x="83478" y="2996352"/>
                </a:cubicBezTo>
                <a:cubicBezTo>
                  <a:pt x="84416" y="2993529"/>
                  <a:pt x="87232" y="2990707"/>
                  <a:pt x="87232" y="2987885"/>
                </a:cubicBezTo>
                <a:cubicBezTo>
                  <a:pt x="89110" y="2985063"/>
                  <a:pt x="91926" y="2982241"/>
                  <a:pt x="94742" y="2980359"/>
                </a:cubicBezTo>
                <a:cubicBezTo>
                  <a:pt x="100374" y="2975655"/>
                  <a:pt x="106945" y="2972833"/>
                  <a:pt x="113516" y="2971892"/>
                </a:cubicBezTo>
                <a:cubicBezTo>
                  <a:pt x="127596" y="2969070"/>
                  <a:pt x="141677" y="2970011"/>
                  <a:pt x="153880" y="2976596"/>
                </a:cubicBezTo>
                <a:cubicBezTo>
                  <a:pt x="160451" y="2979418"/>
                  <a:pt x="165144" y="2984122"/>
                  <a:pt x="168899" y="2988826"/>
                </a:cubicBezTo>
                <a:cubicBezTo>
                  <a:pt x="171715" y="2994470"/>
                  <a:pt x="174531" y="2999174"/>
                  <a:pt x="177347" y="3002937"/>
                </a:cubicBezTo>
                <a:cubicBezTo>
                  <a:pt x="182041" y="3009522"/>
                  <a:pt x="186734" y="3015166"/>
                  <a:pt x="191428" y="3017048"/>
                </a:cubicBezTo>
                <a:cubicBezTo>
                  <a:pt x="197060" y="3016107"/>
                  <a:pt x="202692" y="3009522"/>
                  <a:pt x="207385" y="3001996"/>
                </a:cubicBezTo>
                <a:cubicBezTo>
                  <a:pt x="210201" y="2997292"/>
                  <a:pt x="212079" y="2992589"/>
                  <a:pt x="215834" y="2987885"/>
                </a:cubicBezTo>
                <a:cubicBezTo>
                  <a:pt x="220527" y="2983181"/>
                  <a:pt x="225221" y="2978478"/>
                  <a:pt x="230853" y="2975655"/>
                </a:cubicBezTo>
                <a:cubicBezTo>
                  <a:pt x="243056" y="2970011"/>
                  <a:pt x="257136" y="2968129"/>
                  <a:pt x="271217" y="2970952"/>
                </a:cubicBezTo>
                <a:cubicBezTo>
                  <a:pt x="278726" y="2972833"/>
                  <a:pt x="285297" y="2975655"/>
                  <a:pt x="290929" y="2979418"/>
                </a:cubicBezTo>
                <a:cubicBezTo>
                  <a:pt x="293745" y="2981300"/>
                  <a:pt x="295623" y="2985063"/>
                  <a:pt x="298439" y="2986944"/>
                </a:cubicBezTo>
                <a:cubicBezTo>
                  <a:pt x="300316" y="2989766"/>
                  <a:pt x="302194" y="2992589"/>
                  <a:pt x="304071" y="2995411"/>
                </a:cubicBezTo>
                <a:cubicBezTo>
                  <a:pt x="309703" y="3006700"/>
                  <a:pt x="312519" y="3017989"/>
                  <a:pt x="319090" y="3025515"/>
                </a:cubicBezTo>
                <a:cubicBezTo>
                  <a:pt x="320968" y="3027396"/>
                  <a:pt x="322845" y="3028337"/>
                  <a:pt x="325661" y="3031159"/>
                </a:cubicBezTo>
                <a:lnTo>
                  <a:pt x="327538" y="3033041"/>
                </a:lnTo>
                <a:cubicBezTo>
                  <a:pt x="328477" y="3033981"/>
                  <a:pt x="330354" y="3034922"/>
                  <a:pt x="328477" y="3034922"/>
                </a:cubicBezTo>
                <a:cubicBezTo>
                  <a:pt x="326600" y="3035863"/>
                  <a:pt x="325661" y="3036803"/>
                  <a:pt x="323784" y="3036803"/>
                </a:cubicBezTo>
                <a:cubicBezTo>
                  <a:pt x="320029" y="3037744"/>
                  <a:pt x="318151" y="3036803"/>
                  <a:pt x="316274" y="3036803"/>
                </a:cubicBezTo>
                <a:cubicBezTo>
                  <a:pt x="314397" y="3036803"/>
                  <a:pt x="313458" y="3035863"/>
                  <a:pt x="311581" y="3035863"/>
                </a:cubicBezTo>
                <a:cubicBezTo>
                  <a:pt x="310642" y="3034922"/>
                  <a:pt x="308764" y="3034922"/>
                  <a:pt x="307826" y="3033981"/>
                </a:cubicBezTo>
                <a:cubicBezTo>
                  <a:pt x="308764" y="3034922"/>
                  <a:pt x="308764" y="3034922"/>
                  <a:pt x="309703" y="3035863"/>
                </a:cubicBezTo>
                <a:cubicBezTo>
                  <a:pt x="313458" y="3038685"/>
                  <a:pt x="319090" y="3042448"/>
                  <a:pt x="326600" y="3047152"/>
                </a:cubicBezTo>
                <a:cubicBezTo>
                  <a:pt x="340680" y="3059381"/>
                  <a:pt x="345374" y="3084781"/>
                  <a:pt x="340680" y="3106418"/>
                </a:cubicBezTo>
                <a:cubicBezTo>
                  <a:pt x="338803" y="3115826"/>
                  <a:pt x="336925" y="3125233"/>
                  <a:pt x="336925" y="3133700"/>
                </a:cubicBezTo>
                <a:cubicBezTo>
                  <a:pt x="336925" y="3137463"/>
                  <a:pt x="337864" y="3142166"/>
                  <a:pt x="337864" y="3145929"/>
                </a:cubicBezTo>
                <a:cubicBezTo>
                  <a:pt x="337864" y="3148752"/>
                  <a:pt x="339741" y="3152515"/>
                  <a:pt x="340680" y="3156278"/>
                </a:cubicBezTo>
                <a:cubicBezTo>
                  <a:pt x="341619" y="3158159"/>
                  <a:pt x="341619" y="3160041"/>
                  <a:pt x="342558" y="3161922"/>
                </a:cubicBezTo>
                <a:cubicBezTo>
                  <a:pt x="342558" y="3163803"/>
                  <a:pt x="342558" y="3164744"/>
                  <a:pt x="337864" y="3165685"/>
                </a:cubicBezTo>
                <a:cubicBezTo>
                  <a:pt x="335987" y="3162863"/>
                  <a:pt x="332232" y="3159100"/>
                  <a:pt x="329416" y="3156278"/>
                </a:cubicBezTo>
                <a:cubicBezTo>
                  <a:pt x="327538" y="3154396"/>
                  <a:pt x="326600" y="3154396"/>
                  <a:pt x="325661" y="3153455"/>
                </a:cubicBezTo>
                <a:cubicBezTo>
                  <a:pt x="324722" y="3152515"/>
                  <a:pt x="324722" y="3152515"/>
                  <a:pt x="323784" y="3152515"/>
                </a:cubicBezTo>
                <a:cubicBezTo>
                  <a:pt x="321906" y="3151574"/>
                  <a:pt x="320029" y="3150633"/>
                  <a:pt x="318151" y="3149692"/>
                </a:cubicBezTo>
                <a:cubicBezTo>
                  <a:pt x="318151" y="3148752"/>
                  <a:pt x="317213" y="3148752"/>
                  <a:pt x="316274" y="3147811"/>
                </a:cubicBezTo>
                <a:cubicBezTo>
                  <a:pt x="317213" y="3150633"/>
                  <a:pt x="316274" y="3154396"/>
                  <a:pt x="315335" y="3158159"/>
                </a:cubicBezTo>
                <a:lnTo>
                  <a:pt x="311268" y="3166940"/>
                </a:lnTo>
                <a:lnTo>
                  <a:pt x="303132" y="3184500"/>
                </a:lnTo>
                <a:lnTo>
                  <a:pt x="295748" y="3210402"/>
                </a:lnTo>
                <a:lnTo>
                  <a:pt x="295623" y="3210841"/>
                </a:lnTo>
                <a:cubicBezTo>
                  <a:pt x="295623" y="3216485"/>
                  <a:pt x="297500" y="3219307"/>
                  <a:pt x="298439" y="3221189"/>
                </a:cubicBezTo>
                <a:cubicBezTo>
                  <a:pt x="298439" y="3222129"/>
                  <a:pt x="298439" y="3223070"/>
                  <a:pt x="298439" y="3223070"/>
                </a:cubicBezTo>
                <a:cubicBezTo>
                  <a:pt x="298439" y="3223070"/>
                  <a:pt x="295623" y="3222129"/>
                  <a:pt x="293745" y="3218366"/>
                </a:cubicBezTo>
                <a:cubicBezTo>
                  <a:pt x="291868" y="3217426"/>
                  <a:pt x="290929" y="3215544"/>
                  <a:pt x="289052" y="3214603"/>
                </a:cubicBezTo>
                <a:cubicBezTo>
                  <a:pt x="287174" y="3213663"/>
                  <a:pt x="285297" y="3212722"/>
                  <a:pt x="282481" y="3210841"/>
                </a:cubicBezTo>
                <a:cubicBezTo>
                  <a:pt x="277788" y="3208018"/>
                  <a:pt x="271217" y="3204255"/>
                  <a:pt x="265584" y="3197670"/>
                </a:cubicBezTo>
                <a:cubicBezTo>
                  <a:pt x="260891" y="3191085"/>
                  <a:pt x="256198" y="3182618"/>
                  <a:pt x="253381" y="3172270"/>
                </a:cubicBezTo>
                <a:cubicBezTo>
                  <a:pt x="250565" y="3162863"/>
                  <a:pt x="250565" y="3151574"/>
                  <a:pt x="247749" y="3140285"/>
                </a:cubicBezTo>
                <a:cubicBezTo>
                  <a:pt x="245872" y="3135581"/>
                  <a:pt x="243994" y="3129937"/>
                  <a:pt x="240240" y="3126174"/>
                </a:cubicBezTo>
                <a:cubicBezTo>
                  <a:pt x="236485" y="3122411"/>
                  <a:pt x="230853" y="3124292"/>
                  <a:pt x="226159" y="3127115"/>
                </a:cubicBezTo>
                <a:cubicBezTo>
                  <a:pt x="220527" y="3129937"/>
                  <a:pt x="219588" y="3135581"/>
                  <a:pt x="220527" y="3141226"/>
                </a:cubicBezTo>
                <a:cubicBezTo>
                  <a:pt x="221466" y="3146870"/>
                  <a:pt x="224282" y="3152515"/>
                  <a:pt x="227098" y="3158159"/>
                </a:cubicBezTo>
                <a:cubicBezTo>
                  <a:pt x="233669" y="3169448"/>
                  <a:pt x="242117" y="3178855"/>
                  <a:pt x="250565" y="3190144"/>
                </a:cubicBezTo>
                <a:cubicBezTo>
                  <a:pt x="259014" y="3201433"/>
                  <a:pt x="264646" y="3214603"/>
                  <a:pt x="263707" y="3228715"/>
                </a:cubicBezTo>
                <a:cubicBezTo>
                  <a:pt x="263707" y="3241885"/>
                  <a:pt x="259014" y="3255055"/>
                  <a:pt x="252443" y="3266344"/>
                </a:cubicBezTo>
                <a:cubicBezTo>
                  <a:pt x="245872" y="3277633"/>
                  <a:pt x="237424" y="3287041"/>
                  <a:pt x="231791" y="3296448"/>
                </a:cubicBezTo>
                <a:lnTo>
                  <a:pt x="228975" y="3302092"/>
                </a:lnTo>
                <a:lnTo>
                  <a:pt x="227098" y="3305855"/>
                </a:lnTo>
                <a:lnTo>
                  <a:pt x="226159" y="3307737"/>
                </a:lnTo>
                <a:cubicBezTo>
                  <a:pt x="226159" y="3307737"/>
                  <a:pt x="225221" y="3308678"/>
                  <a:pt x="225221" y="3307737"/>
                </a:cubicBezTo>
                <a:cubicBezTo>
                  <a:pt x="224282" y="3303033"/>
                  <a:pt x="221466" y="3296448"/>
                  <a:pt x="221466" y="3294566"/>
                </a:cubicBezTo>
                <a:cubicBezTo>
                  <a:pt x="220527" y="3287041"/>
                  <a:pt x="221466" y="3287981"/>
                  <a:pt x="221466" y="3287041"/>
                </a:cubicBezTo>
                <a:cubicBezTo>
                  <a:pt x="221466" y="3287041"/>
                  <a:pt x="220527" y="3287981"/>
                  <a:pt x="220527" y="3287981"/>
                </a:cubicBezTo>
                <a:cubicBezTo>
                  <a:pt x="219588" y="3288922"/>
                  <a:pt x="217711" y="3290803"/>
                  <a:pt x="216772" y="3291744"/>
                </a:cubicBezTo>
                <a:cubicBezTo>
                  <a:pt x="213956" y="3294566"/>
                  <a:pt x="211140" y="3298329"/>
                  <a:pt x="208324" y="3301152"/>
                </a:cubicBezTo>
                <a:cubicBezTo>
                  <a:pt x="202692" y="3307737"/>
                  <a:pt x="197998" y="3313381"/>
                  <a:pt x="195182" y="3318085"/>
                </a:cubicBezTo>
                <a:cubicBezTo>
                  <a:pt x="194244" y="3319966"/>
                  <a:pt x="193305" y="3321848"/>
                  <a:pt x="192366" y="3323729"/>
                </a:cubicBezTo>
                <a:cubicBezTo>
                  <a:pt x="192366" y="3332196"/>
                  <a:pt x="192366" y="3336429"/>
                  <a:pt x="192132" y="3336429"/>
                </a:cubicBezTo>
                <a:close/>
                <a:moveTo>
                  <a:pt x="194244" y="3385818"/>
                </a:moveTo>
                <a:cubicBezTo>
                  <a:pt x="184912" y="3385818"/>
                  <a:pt x="177347" y="3378236"/>
                  <a:pt x="177347" y="3368884"/>
                </a:cubicBezTo>
                <a:cubicBezTo>
                  <a:pt x="177347" y="3359532"/>
                  <a:pt x="184912" y="3351951"/>
                  <a:pt x="194244" y="3351951"/>
                </a:cubicBezTo>
                <a:cubicBezTo>
                  <a:pt x="203575" y="3351951"/>
                  <a:pt x="211140" y="3359532"/>
                  <a:pt x="211140" y="3368884"/>
                </a:cubicBezTo>
                <a:cubicBezTo>
                  <a:pt x="211140" y="3378236"/>
                  <a:pt x="203575" y="3385818"/>
                  <a:pt x="194244" y="3385818"/>
                </a:cubicBezTo>
                <a:close/>
              </a:path>
            </a:pathLst>
          </a:custGeom>
          <a:solidFill>
            <a:schemeClr val="accent6">
              <a:lumMod val="60000"/>
              <a:lumOff val="40000"/>
            </a:schemeClr>
          </a:solidFill>
          <a:ln w="9318" cap="flat">
            <a:noFill/>
            <a:prstDash val="solid"/>
            <a:miter/>
          </a:ln>
        </p:spPr>
        <p:txBody>
          <a:bodyPr rtlCol="0" anchor="ctr"/>
          <a:lstStyle/>
          <a:p>
            <a:endParaRPr lang="en-US"/>
          </a:p>
        </p:txBody>
      </p:sp>
      <p:sp>
        <p:nvSpPr>
          <p:cNvPr id="8" name="Rectangle 7">
            <a:extLst>
              <a:ext uri="{FF2B5EF4-FFF2-40B4-BE49-F238E27FC236}">
                <a16:creationId xmlns:a16="http://schemas.microsoft.com/office/drawing/2014/main" id="{556617ED-437C-226C-24E9-5BB7459ECBD5}"/>
              </a:ext>
            </a:extLst>
          </p:cNvPr>
          <p:cNvSpPr/>
          <p:nvPr/>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cxnSp>
        <p:nvCxnSpPr>
          <p:cNvPr id="19" name="Straight Connector 18">
            <a:extLst>
              <a:ext uri="{FF2B5EF4-FFF2-40B4-BE49-F238E27FC236}">
                <a16:creationId xmlns:a16="http://schemas.microsoft.com/office/drawing/2014/main" id="{B23ED2BD-3B57-B5E9-48C5-6F29D6FC7E2D}"/>
              </a:ext>
            </a:extLst>
          </p:cNvPr>
          <p:cNvCxnSpPr/>
          <p:nvPr/>
        </p:nvCxnSpPr>
        <p:spPr>
          <a:xfrm>
            <a:off x="4539685" y="4367550"/>
            <a:ext cx="3136739"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032DD1D-CE24-85DE-EEE6-560C772AFABA}"/>
              </a:ext>
            </a:extLst>
          </p:cNvPr>
          <p:cNvCxnSpPr/>
          <p:nvPr/>
        </p:nvCxnSpPr>
        <p:spPr>
          <a:xfrm rot="10800000">
            <a:off x="4533181" y="2470352"/>
            <a:ext cx="3136739"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712464" y="2468880"/>
            <a:ext cx="4773168" cy="1856232"/>
          </a:xfrm>
        </p:spPr>
        <p:txBody>
          <a:bodyPr>
            <a:normAutofit/>
          </a:bodyPr>
          <a:lstStyle>
            <a:lvl1pPr>
              <a:defRPr sz="3200"/>
            </a:lvl1pPr>
          </a:lstStyle>
          <a:p>
            <a:r>
              <a:rPr lang="en-US"/>
              <a:t>Click to edit Master title style</a:t>
            </a:r>
          </a:p>
        </p:txBody>
      </p:sp>
      <p:sp>
        <p:nvSpPr>
          <p:cNvPr id="3" name="Content Placeholder 2"/>
          <p:cNvSpPr>
            <a:spLocks noGrp="1"/>
          </p:cNvSpPr>
          <p:nvPr>
            <p:ph idx="1"/>
          </p:nvPr>
        </p:nvSpPr>
        <p:spPr>
          <a:xfrm>
            <a:off x="8458200" y="1572768"/>
            <a:ext cx="3017520" cy="3695136"/>
          </a:xfrm>
        </p:spPr>
        <p:txBody>
          <a:bodyPr anchor="ctr"/>
          <a:lstStyle>
            <a:lvl1pPr>
              <a:lnSpc>
                <a:spcPct val="100000"/>
              </a:lnSpc>
              <a:buClr>
                <a:schemeClr val="accent6">
                  <a:lumMod val="60000"/>
                  <a:lumOff val="40000"/>
                </a:schemeClr>
              </a:buClr>
              <a:defRPr/>
            </a:lvl1pPr>
            <a:lvl2pPr>
              <a:buClr>
                <a:schemeClr val="accent6">
                  <a:lumMod val="60000"/>
                  <a:lumOff val="40000"/>
                </a:schemeClr>
              </a:buClr>
              <a:defRPr/>
            </a:lvl2pPr>
            <a:lvl3pPr>
              <a:buClr>
                <a:schemeClr val="accent6">
                  <a:lumMod val="60000"/>
                  <a:lumOff val="40000"/>
                </a:schemeClr>
              </a:buClr>
              <a:defRPr/>
            </a:lvl3pPr>
            <a:lvl4pPr>
              <a:buClr>
                <a:schemeClr val="accent6">
                  <a:lumMod val="60000"/>
                  <a:lumOff val="40000"/>
                </a:schemeClr>
              </a:buClr>
              <a:defRPr/>
            </a:lvl4pPr>
            <a:lvl5pPr>
              <a:buClr>
                <a:schemeClr val="accent6">
                  <a:lumMod val="60000"/>
                  <a:lumOff val="40000"/>
                </a:schemeClr>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4018CD63-1374-4A34-8074-9B66A788C7C8}" type="datetime1">
              <a:rPr lang="en-US" smtClean="0"/>
              <a:t>11/5/2025</a:t>
            </a:fld>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162793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pic>
        <p:nvPicPr>
          <p:cNvPr id="7" name="Picture 6" descr="A black and green background with a black border&#10;&#10;AI-generated content may be incorrect.">
            <a:extLst>
              <a:ext uri="{FF2B5EF4-FFF2-40B4-BE49-F238E27FC236}">
                <a16:creationId xmlns:a16="http://schemas.microsoft.com/office/drawing/2014/main" id="{FE60E6C1-F28F-3B91-9C07-0C19674CA365}"/>
              </a:ext>
            </a:extLst>
          </p:cNvPr>
          <p:cNvPicPr>
            <a:picLocks noChangeAspect="1"/>
          </p:cNvPicPr>
          <p:nvPr userDrawn="1"/>
        </p:nvPicPr>
        <p:blipFill>
          <a:blip r:embed="rId2"/>
          <a:stretch>
            <a:fillRect/>
          </a:stretch>
        </p:blipFill>
        <p:spPr>
          <a:xfrm>
            <a:off x="-1" y="1581"/>
            <a:ext cx="12194813" cy="6856419"/>
          </a:xfrm>
          <a:prstGeom prst="rect">
            <a:avLst/>
          </a:prstGeom>
        </p:spPr>
      </p:pic>
      <p:sp>
        <p:nvSpPr>
          <p:cNvPr id="9" name="Rectangle 8">
            <a:extLst>
              <a:ext uri="{FF2B5EF4-FFF2-40B4-BE49-F238E27FC236}">
                <a16:creationId xmlns:a16="http://schemas.microsoft.com/office/drawing/2014/main" id="{156D3CF5-3D8B-E6A9-D31E-77D7CFDE9621}"/>
              </a:ext>
            </a:extLst>
          </p:cNvPr>
          <p:cNvSpPr/>
          <p:nvPr userDrawn="1"/>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cxnSp>
        <p:nvCxnSpPr>
          <p:cNvPr id="10" name="Straight Connector 9">
            <a:extLst>
              <a:ext uri="{FF2B5EF4-FFF2-40B4-BE49-F238E27FC236}">
                <a16:creationId xmlns:a16="http://schemas.microsoft.com/office/drawing/2014/main" id="{014EC829-6FB5-87B7-5C1B-CB5927C740D1}"/>
              </a:ext>
            </a:extLst>
          </p:cNvPr>
          <p:cNvCxnSpPr/>
          <p:nvPr userDrawn="1"/>
        </p:nvCxnSpPr>
        <p:spPr>
          <a:xfrm>
            <a:off x="7114433" y="5377791"/>
            <a:ext cx="3136739"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6" name="Freeform: Shape 15">
            <a:extLst>
              <a:ext uri="{FF2B5EF4-FFF2-40B4-BE49-F238E27FC236}">
                <a16:creationId xmlns:a16="http://schemas.microsoft.com/office/drawing/2014/main" id="{4CDB7E37-ECC4-16F9-D023-BD8E3F83F4EF}"/>
              </a:ext>
            </a:extLst>
          </p:cNvPr>
          <p:cNvSpPr/>
          <p:nvPr/>
        </p:nvSpPr>
        <p:spPr>
          <a:xfrm>
            <a:off x="8497830" y="5733361"/>
            <a:ext cx="372662" cy="416163"/>
          </a:xfrm>
          <a:custGeom>
            <a:avLst/>
            <a:gdLst>
              <a:gd name="connsiteX0" fmla="*/ 181169 w 372662"/>
              <a:gd name="connsiteY0" fmla="*/ 382296 h 416163"/>
              <a:gd name="connsiteX1" fmla="*/ 198065 w 372662"/>
              <a:gd name="connsiteY1" fmla="*/ 399229 h 416163"/>
              <a:gd name="connsiteX2" fmla="*/ 181169 w 372662"/>
              <a:gd name="connsiteY2" fmla="*/ 416163 h 416163"/>
              <a:gd name="connsiteX3" fmla="*/ 164272 w 372662"/>
              <a:gd name="connsiteY3" fmla="*/ 399229 h 416163"/>
              <a:gd name="connsiteX4" fmla="*/ 181169 w 372662"/>
              <a:gd name="connsiteY4" fmla="*/ 382296 h 416163"/>
              <a:gd name="connsiteX5" fmla="*/ 355766 w 372662"/>
              <a:gd name="connsiteY5" fmla="*/ 1296 h 416163"/>
              <a:gd name="connsiteX6" fmla="*/ 372662 w 372662"/>
              <a:gd name="connsiteY6" fmla="*/ 18229 h 416163"/>
              <a:gd name="connsiteX7" fmla="*/ 355766 w 372662"/>
              <a:gd name="connsiteY7" fmla="*/ 35163 h 416163"/>
              <a:gd name="connsiteX8" fmla="*/ 338869 w 372662"/>
              <a:gd name="connsiteY8" fmla="*/ 18229 h 416163"/>
              <a:gd name="connsiteX9" fmla="*/ 355766 w 372662"/>
              <a:gd name="connsiteY9" fmla="*/ 1296 h 416163"/>
              <a:gd name="connsiteX10" fmla="*/ 16897 w 372662"/>
              <a:gd name="connsiteY10" fmla="*/ 1296 h 416163"/>
              <a:gd name="connsiteX11" fmla="*/ 33793 w 372662"/>
              <a:gd name="connsiteY11" fmla="*/ 18229 h 416163"/>
              <a:gd name="connsiteX12" fmla="*/ 16897 w 372662"/>
              <a:gd name="connsiteY12" fmla="*/ 35163 h 416163"/>
              <a:gd name="connsiteX13" fmla="*/ 0 w 372662"/>
              <a:gd name="connsiteY13" fmla="*/ 18229 h 416163"/>
              <a:gd name="connsiteX14" fmla="*/ 16897 w 372662"/>
              <a:gd name="connsiteY14" fmla="*/ 1296 h 416163"/>
              <a:gd name="connsiteX15" fmla="*/ 121327 w 372662"/>
              <a:gd name="connsiteY15" fmla="*/ 1062 h 416163"/>
              <a:gd name="connsiteX16" fmla="*/ 140805 w 372662"/>
              <a:gd name="connsiteY16" fmla="*/ 6941 h 416163"/>
              <a:gd name="connsiteX17" fmla="*/ 155824 w 372662"/>
              <a:gd name="connsiteY17" fmla="*/ 19171 h 416163"/>
              <a:gd name="connsiteX18" fmla="*/ 164272 w 372662"/>
              <a:gd name="connsiteY18" fmla="*/ 33282 h 416163"/>
              <a:gd name="connsiteX19" fmla="*/ 178353 w 372662"/>
              <a:gd name="connsiteY19" fmla="*/ 47393 h 416163"/>
              <a:gd name="connsiteX20" fmla="*/ 194310 w 372662"/>
              <a:gd name="connsiteY20" fmla="*/ 32341 h 416163"/>
              <a:gd name="connsiteX21" fmla="*/ 202759 w 372662"/>
              <a:gd name="connsiteY21" fmla="*/ 18230 h 416163"/>
              <a:gd name="connsiteX22" fmla="*/ 217778 w 372662"/>
              <a:gd name="connsiteY22" fmla="*/ 6000 h 416163"/>
              <a:gd name="connsiteX23" fmla="*/ 258142 w 372662"/>
              <a:gd name="connsiteY23" fmla="*/ 1297 h 416163"/>
              <a:gd name="connsiteX24" fmla="*/ 277854 w 372662"/>
              <a:gd name="connsiteY24" fmla="*/ 9763 h 416163"/>
              <a:gd name="connsiteX25" fmla="*/ 285364 w 372662"/>
              <a:gd name="connsiteY25" fmla="*/ 17289 h 416163"/>
              <a:gd name="connsiteX26" fmla="*/ 290996 w 372662"/>
              <a:gd name="connsiteY26" fmla="*/ 25756 h 416163"/>
              <a:gd name="connsiteX27" fmla="*/ 306015 w 372662"/>
              <a:gd name="connsiteY27" fmla="*/ 55860 h 416163"/>
              <a:gd name="connsiteX28" fmla="*/ 312586 w 372662"/>
              <a:gd name="connsiteY28" fmla="*/ 61504 h 416163"/>
              <a:gd name="connsiteX29" fmla="*/ 314463 w 372662"/>
              <a:gd name="connsiteY29" fmla="*/ 63386 h 416163"/>
              <a:gd name="connsiteX30" fmla="*/ 315402 w 372662"/>
              <a:gd name="connsiteY30" fmla="*/ 65267 h 416163"/>
              <a:gd name="connsiteX31" fmla="*/ 310709 w 372662"/>
              <a:gd name="connsiteY31" fmla="*/ 67148 h 416163"/>
              <a:gd name="connsiteX32" fmla="*/ 303199 w 372662"/>
              <a:gd name="connsiteY32" fmla="*/ 67148 h 416163"/>
              <a:gd name="connsiteX33" fmla="*/ 298506 w 372662"/>
              <a:gd name="connsiteY33" fmla="*/ 66208 h 416163"/>
              <a:gd name="connsiteX34" fmla="*/ 294751 w 372662"/>
              <a:gd name="connsiteY34" fmla="*/ 64326 h 416163"/>
              <a:gd name="connsiteX35" fmla="*/ 296628 w 372662"/>
              <a:gd name="connsiteY35" fmla="*/ 66208 h 416163"/>
              <a:gd name="connsiteX36" fmla="*/ 313525 w 372662"/>
              <a:gd name="connsiteY36" fmla="*/ 77497 h 416163"/>
              <a:gd name="connsiteX37" fmla="*/ 327605 w 372662"/>
              <a:gd name="connsiteY37" fmla="*/ 136763 h 416163"/>
              <a:gd name="connsiteX38" fmla="*/ 323850 w 372662"/>
              <a:gd name="connsiteY38" fmla="*/ 164045 h 416163"/>
              <a:gd name="connsiteX39" fmla="*/ 324789 w 372662"/>
              <a:gd name="connsiteY39" fmla="*/ 176274 h 416163"/>
              <a:gd name="connsiteX40" fmla="*/ 327605 w 372662"/>
              <a:gd name="connsiteY40" fmla="*/ 186623 h 416163"/>
              <a:gd name="connsiteX41" fmla="*/ 329483 w 372662"/>
              <a:gd name="connsiteY41" fmla="*/ 192267 h 416163"/>
              <a:gd name="connsiteX42" fmla="*/ 324789 w 372662"/>
              <a:gd name="connsiteY42" fmla="*/ 196030 h 416163"/>
              <a:gd name="connsiteX43" fmla="*/ 316341 w 372662"/>
              <a:gd name="connsiteY43" fmla="*/ 186623 h 416163"/>
              <a:gd name="connsiteX44" fmla="*/ 312586 w 372662"/>
              <a:gd name="connsiteY44" fmla="*/ 183800 h 416163"/>
              <a:gd name="connsiteX45" fmla="*/ 310709 w 372662"/>
              <a:gd name="connsiteY45" fmla="*/ 182860 h 416163"/>
              <a:gd name="connsiteX46" fmla="*/ 305076 w 372662"/>
              <a:gd name="connsiteY46" fmla="*/ 180037 h 416163"/>
              <a:gd name="connsiteX47" fmla="*/ 303199 w 372662"/>
              <a:gd name="connsiteY47" fmla="*/ 178156 h 416163"/>
              <a:gd name="connsiteX48" fmla="*/ 302260 w 372662"/>
              <a:gd name="connsiteY48" fmla="*/ 188504 h 416163"/>
              <a:gd name="connsiteX49" fmla="*/ 298192 w 372662"/>
              <a:gd name="connsiteY49" fmla="*/ 197285 h 416163"/>
              <a:gd name="connsiteX50" fmla="*/ 290057 w 372662"/>
              <a:gd name="connsiteY50" fmla="*/ 214845 h 416163"/>
              <a:gd name="connsiteX51" fmla="*/ 282673 w 372662"/>
              <a:gd name="connsiteY51" fmla="*/ 240747 h 416163"/>
              <a:gd name="connsiteX52" fmla="*/ 282548 w 372662"/>
              <a:gd name="connsiteY52" fmla="*/ 241186 h 416163"/>
              <a:gd name="connsiteX53" fmla="*/ 285364 w 372662"/>
              <a:gd name="connsiteY53" fmla="*/ 251534 h 416163"/>
              <a:gd name="connsiteX54" fmla="*/ 285364 w 372662"/>
              <a:gd name="connsiteY54" fmla="*/ 253415 h 416163"/>
              <a:gd name="connsiteX55" fmla="*/ 280670 w 372662"/>
              <a:gd name="connsiteY55" fmla="*/ 248711 h 416163"/>
              <a:gd name="connsiteX56" fmla="*/ 275977 w 372662"/>
              <a:gd name="connsiteY56" fmla="*/ 244948 h 416163"/>
              <a:gd name="connsiteX57" fmla="*/ 269406 w 372662"/>
              <a:gd name="connsiteY57" fmla="*/ 241186 h 416163"/>
              <a:gd name="connsiteX58" fmla="*/ 252509 w 372662"/>
              <a:gd name="connsiteY58" fmla="*/ 228015 h 416163"/>
              <a:gd name="connsiteX59" fmla="*/ 240306 w 372662"/>
              <a:gd name="connsiteY59" fmla="*/ 202615 h 416163"/>
              <a:gd name="connsiteX60" fmla="*/ 234674 w 372662"/>
              <a:gd name="connsiteY60" fmla="*/ 170630 h 416163"/>
              <a:gd name="connsiteX61" fmla="*/ 227165 w 372662"/>
              <a:gd name="connsiteY61" fmla="*/ 156519 h 416163"/>
              <a:gd name="connsiteX62" fmla="*/ 213084 w 372662"/>
              <a:gd name="connsiteY62" fmla="*/ 157460 h 416163"/>
              <a:gd name="connsiteX63" fmla="*/ 207452 w 372662"/>
              <a:gd name="connsiteY63" fmla="*/ 171571 h 416163"/>
              <a:gd name="connsiteX64" fmla="*/ 214023 w 372662"/>
              <a:gd name="connsiteY64" fmla="*/ 188504 h 416163"/>
              <a:gd name="connsiteX65" fmla="*/ 237490 w 372662"/>
              <a:gd name="connsiteY65" fmla="*/ 220489 h 416163"/>
              <a:gd name="connsiteX66" fmla="*/ 250632 w 372662"/>
              <a:gd name="connsiteY66" fmla="*/ 259060 h 416163"/>
              <a:gd name="connsiteX67" fmla="*/ 239368 w 372662"/>
              <a:gd name="connsiteY67" fmla="*/ 296689 h 416163"/>
              <a:gd name="connsiteX68" fmla="*/ 218716 w 372662"/>
              <a:gd name="connsiteY68" fmla="*/ 326793 h 416163"/>
              <a:gd name="connsiteX69" fmla="*/ 215900 w 372662"/>
              <a:gd name="connsiteY69" fmla="*/ 332437 h 416163"/>
              <a:gd name="connsiteX70" fmla="*/ 214023 w 372662"/>
              <a:gd name="connsiteY70" fmla="*/ 336200 h 416163"/>
              <a:gd name="connsiteX71" fmla="*/ 213084 w 372662"/>
              <a:gd name="connsiteY71" fmla="*/ 338082 h 416163"/>
              <a:gd name="connsiteX72" fmla="*/ 212146 w 372662"/>
              <a:gd name="connsiteY72" fmla="*/ 338082 h 416163"/>
              <a:gd name="connsiteX73" fmla="*/ 208391 w 372662"/>
              <a:gd name="connsiteY73" fmla="*/ 324911 h 416163"/>
              <a:gd name="connsiteX74" fmla="*/ 208391 w 372662"/>
              <a:gd name="connsiteY74" fmla="*/ 317386 h 416163"/>
              <a:gd name="connsiteX75" fmla="*/ 207452 w 372662"/>
              <a:gd name="connsiteY75" fmla="*/ 318326 h 416163"/>
              <a:gd name="connsiteX76" fmla="*/ 203697 w 372662"/>
              <a:gd name="connsiteY76" fmla="*/ 322089 h 416163"/>
              <a:gd name="connsiteX77" fmla="*/ 195249 w 372662"/>
              <a:gd name="connsiteY77" fmla="*/ 331497 h 416163"/>
              <a:gd name="connsiteX78" fmla="*/ 182107 w 372662"/>
              <a:gd name="connsiteY78" fmla="*/ 348430 h 416163"/>
              <a:gd name="connsiteX79" fmla="*/ 179291 w 372662"/>
              <a:gd name="connsiteY79" fmla="*/ 354074 h 416163"/>
              <a:gd name="connsiteX80" fmla="*/ 177414 w 372662"/>
              <a:gd name="connsiteY80" fmla="*/ 354074 h 416163"/>
              <a:gd name="connsiteX81" fmla="*/ 174598 w 372662"/>
              <a:gd name="connsiteY81" fmla="*/ 349371 h 416163"/>
              <a:gd name="connsiteX82" fmla="*/ 161456 w 372662"/>
              <a:gd name="connsiteY82" fmla="*/ 332437 h 416163"/>
              <a:gd name="connsiteX83" fmla="*/ 153008 w 372662"/>
              <a:gd name="connsiteY83" fmla="*/ 323030 h 416163"/>
              <a:gd name="connsiteX84" fmla="*/ 149253 w 372662"/>
              <a:gd name="connsiteY84" fmla="*/ 319267 h 416163"/>
              <a:gd name="connsiteX85" fmla="*/ 148314 w 372662"/>
              <a:gd name="connsiteY85" fmla="*/ 318326 h 416163"/>
              <a:gd name="connsiteX86" fmla="*/ 148314 w 372662"/>
              <a:gd name="connsiteY86" fmla="*/ 325852 h 416163"/>
              <a:gd name="connsiteX87" fmla="*/ 144559 w 372662"/>
              <a:gd name="connsiteY87" fmla="*/ 339023 h 416163"/>
              <a:gd name="connsiteX88" fmla="*/ 143621 w 372662"/>
              <a:gd name="connsiteY88" fmla="*/ 339023 h 416163"/>
              <a:gd name="connsiteX89" fmla="*/ 142682 w 372662"/>
              <a:gd name="connsiteY89" fmla="*/ 337141 h 416163"/>
              <a:gd name="connsiteX90" fmla="*/ 140805 w 372662"/>
              <a:gd name="connsiteY90" fmla="*/ 333378 h 416163"/>
              <a:gd name="connsiteX91" fmla="*/ 137989 w 372662"/>
              <a:gd name="connsiteY91" fmla="*/ 327734 h 416163"/>
              <a:gd name="connsiteX92" fmla="*/ 117337 w 372662"/>
              <a:gd name="connsiteY92" fmla="*/ 297630 h 416163"/>
              <a:gd name="connsiteX93" fmla="*/ 106073 w 372662"/>
              <a:gd name="connsiteY93" fmla="*/ 260000 h 416163"/>
              <a:gd name="connsiteX94" fmla="*/ 119215 w 372662"/>
              <a:gd name="connsiteY94" fmla="*/ 221430 h 416163"/>
              <a:gd name="connsiteX95" fmla="*/ 142682 w 372662"/>
              <a:gd name="connsiteY95" fmla="*/ 189445 h 416163"/>
              <a:gd name="connsiteX96" fmla="*/ 149253 w 372662"/>
              <a:gd name="connsiteY96" fmla="*/ 172511 h 416163"/>
              <a:gd name="connsiteX97" fmla="*/ 143621 w 372662"/>
              <a:gd name="connsiteY97" fmla="*/ 158400 h 416163"/>
              <a:gd name="connsiteX98" fmla="*/ 129540 w 372662"/>
              <a:gd name="connsiteY98" fmla="*/ 157460 h 416163"/>
              <a:gd name="connsiteX99" fmla="*/ 122031 w 372662"/>
              <a:gd name="connsiteY99" fmla="*/ 171571 h 416163"/>
              <a:gd name="connsiteX100" fmla="*/ 116399 w 372662"/>
              <a:gd name="connsiteY100" fmla="*/ 203556 h 416163"/>
              <a:gd name="connsiteX101" fmla="*/ 104196 w 372662"/>
              <a:gd name="connsiteY101" fmla="*/ 228956 h 416163"/>
              <a:gd name="connsiteX102" fmla="*/ 87299 w 372662"/>
              <a:gd name="connsiteY102" fmla="*/ 242126 h 416163"/>
              <a:gd name="connsiteX103" fmla="*/ 80728 w 372662"/>
              <a:gd name="connsiteY103" fmla="*/ 245889 h 416163"/>
              <a:gd name="connsiteX104" fmla="*/ 76035 w 372662"/>
              <a:gd name="connsiteY104" fmla="*/ 248711 h 416163"/>
              <a:gd name="connsiteX105" fmla="*/ 71341 w 372662"/>
              <a:gd name="connsiteY105" fmla="*/ 253415 h 416163"/>
              <a:gd name="connsiteX106" fmla="*/ 71341 w 372662"/>
              <a:gd name="connsiteY106" fmla="*/ 251534 h 416163"/>
              <a:gd name="connsiteX107" fmla="*/ 74157 w 372662"/>
              <a:gd name="connsiteY107" fmla="*/ 241186 h 416163"/>
              <a:gd name="connsiteX108" fmla="*/ 66648 w 372662"/>
              <a:gd name="connsiteY108" fmla="*/ 214845 h 416163"/>
              <a:gd name="connsiteX109" fmla="*/ 54445 w 372662"/>
              <a:gd name="connsiteY109" fmla="*/ 188504 h 416163"/>
              <a:gd name="connsiteX110" fmla="*/ 53506 w 372662"/>
              <a:gd name="connsiteY110" fmla="*/ 178156 h 416163"/>
              <a:gd name="connsiteX111" fmla="*/ 51629 w 372662"/>
              <a:gd name="connsiteY111" fmla="*/ 180037 h 416163"/>
              <a:gd name="connsiteX112" fmla="*/ 45996 w 372662"/>
              <a:gd name="connsiteY112" fmla="*/ 182860 h 416163"/>
              <a:gd name="connsiteX113" fmla="*/ 44119 w 372662"/>
              <a:gd name="connsiteY113" fmla="*/ 183800 h 416163"/>
              <a:gd name="connsiteX114" fmla="*/ 40364 w 372662"/>
              <a:gd name="connsiteY114" fmla="*/ 187563 h 416163"/>
              <a:gd name="connsiteX115" fmla="*/ 31916 w 372662"/>
              <a:gd name="connsiteY115" fmla="*/ 196971 h 416163"/>
              <a:gd name="connsiteX116" fmla="*/ 32855 w 372662"/>
              <a:gd name="connsiteY116" fmla="*/ 193208 h 416163"/>
              <a:gd name="connsiteX117" fmla="*/ 33793 w 372662"/>
              <a:gd name="connsiteY117" fmla="*/ 187563 h 416163"/>
              <a:gd name="connsiteX118" fmla="*/ 36609 w 372662"/>
              <a:gd name="connsiteY118" fmla="*/ 177215 h 416163"/>
              <a:gd name="connsiteX119" fmla="*/ 37548 w 372662"/>
              <a:gd name="connsiteY119" fmla="*/ 164986 h 416163"/>
              <a:gd name="connsiteX120" fmla="*/ 33793 w 372662"/>
              <a:gd name="connsiteY120" fmla="*/ 137704 h 416163"/>
              <a:gd name="connsiteX121" fmla="*/ 47874 w 372662"/>
              <a:gd name="connsiteY121" fmla="*/ 78437 h 416163"/>
              <a:gd name="connsiteX122" fmla="*/ 64770 w 372662"/>
              <a:gd name="connsiteY122" fmla="*/ 67148 h 416163"/>
              <a:gd name="connsiteX123" fmla="*/ 66648 w 372662"/>
              <a:gd name="connsiteY123" fmla="*/ 65267 h 416163"/>
              <a:gd name="connsiteX124" fmla="*/ 62893 w 372662"/>
              <a:gd name="connsiteY124" fmla="*/ 67148 h 416163"/>
              <a:gd name="connsiteX125" fmla="*/ 58199 w 372662"/>
              <a:gd name="connsiteY125" fmla="*/ 68089 h 416163"/>
              <a:gd name="connsiteX126" fmla="*/ 50690 w 372662"/>
              <a:gd name="connsiteY126" fmla="*/ 68089 h 416163"/>
              <a:gd name="connsiteX127" fmla="*/ 45996 w 372662"/>
              <a:gd name="connsiteY127" fmla="*/ 66208 h 416163"/>
              <a:gd name="connsiteX128" fmla="*/ 46935 w 372662"/>
              <a:gd name="connsiteY128" fmla="*/ 64326 h 416163"/>
              <a:gd name="connsiteX129" fmla="*/ 48813 w 372662"/>
              <a:gd name="connsiteY129" fmla="*/ 62445 h 416163"/>
              <a:gd name="connsiteX130" fmla="*/ 55383 w 372662"/>
              <a:gd name="connsiteY130" fmla="*/ 56800 h 416163"/>
              <a:gd name="connsiteX131" fmla="*/ 70403 w 372662"/>
              <a:gd name="connsiteY131" fmla="*/ 26697 h 416163"/>
              <a:gd name="connsiteX132" fmla="*/ 74157 w 372662"/>
              <a:gd name="connsiteY132" fmla="*/ 18230 h 416163"/>
              <a:gd name="connsiteX133" fmla="*/ 81667 w 372662"/>
              <a:gd name="connsiteY133" fmla="*/ 10704 h 416163"/>
              <a:gd name="connsiteX134" fmla="*/ 100441 w 372662"/>
              <a:gd name="connsiteY134" fmla="*/ 2237 h 416163"/>
              <a:gd name="connsiteX135" fmla="*/ 121327 w 372662"/>
              <a:gd name="connsiteY135" fmla="*/ 1062 h 41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372662" h="416163">
                <a:moveTo>
                  <a:pt x="181169" y="382296"/>
                </a:moveTo>
                <a:cubicBezTo>
                  <a:pt x="190500" y="382296"/>
                  <a:pt x="198065" y="389877"/>
                  <a:pt x="198065" y="399229"/>
                </a:cubicBezTo>
                <a:cubicBezTo>
                  <a:pt x="198065" y="408581"/>
                  <a:pt x="190500" y="416163"/>
                  <a:pt x="181169" y="416163"/>
                </a:cubicBezTo>
                <a:cubicBezTo>
                  <a:pt x="171837" y="416163"/>
                  <a:pt x="164272" y="408581"/>
                  <a:pt x="164272" y="399229"/>
                </a:cubicBezTo>
                <a:cubicBezTo>
                  <a:pt x="164272" y="389877"/>
                  <a:pt x="171837" y="382296"/>
                  <a:pt x="181169" y="382296"/>
                </a:cubicBezTo>
                <a:close/>
                <a:moveTo>
                  <a:pt x="355766" y="1296"/>
                </a:moveTo>
                <a:cubicBezTo>
                  <a:pt x="365097" y="1296"/>
                  <a:pt x="372662" y="8877"/>
                  <a:pt x="372662" y="18229"/>
                </a:cubicBezTo>
                <a:cubicBezTo>
                  <a:pt x="372662" y="27581"/>
                  <a:pt x="365097" y="35163"/>
                  <a:pt x="355766" y="35163"/>
                </a:cubicBezTo>
                <a:cubicBezTo>
                  <a:pt x="346434" y="35163"/>
                  <a:pt x="338869" y="27581"/>
                  <a:pt x="338869" y="18229"/>
                </a:cubicBezTo>
                <a:cubicBezTo>
                  <a:pt x="338869" y="8877"/>
                  <a:pt x="346434" y="1296"/>
                  <a:pt x="355766" y="1296"/>
                </a:cubicBezTo>
                <a:close/>
                <a:moveTo>
                  <a:pt x="16897" y="1296"/>
                </a:moveTo>
                <a:cubicBezTo>
                  <a:pt x="26228" y="1296"/>
                  <a:pt x="33793" y="8877"/>
                  <a:pt x="33793" y="18229"/>
                </a:cubicBezTo>
                <a:cubicBezTo>
                  <a:pt x="33793" y="27581"/>
                  <a:pt x="26228" y="35163"/>
                  <a:pt x="16897" y="35163"/>
                </a:cubicBezTo>
                <a:cubicBezTo>
                  <a:pt x="7565" y="35163"/>
                  <a:pt x="0" y="27581"/>
                  <a:pt x="0" y="18229"/>
                </a:cubicBezTo>
                <a:cubicBezTo>
                  <a:pt x="0" y="8877"/>
                  <a:pt x="7565" y="1296"/>
                  <a:pt x="16897" y="1296"/>
                </a:cubicBezTo>
                <a:close/>
                <a:moveTo>
                  <a:pt x="121327" y="1062"/>
                </a:moveTo>
                <a:cubicBezTo>
                  <a:pt x="128133" y="1767"/>
                  <a:pt x="134704" y="3649"/>
                  <a:pt x="140805" y="6941"/>
                </a:cubicBezTo>
                <a:cubicBezTo>
                  <a:pt x="147376" y="9763"/>
                  <a:pt x="152069" y="14467"/>
                  <a:pt x="155824" y="19171"/>
                </a:cubicBezTo>
                <a:cubicBezTo>
                  <a:pt x="158640" y="24815"/>
                  <a:pt x="161456" y="29519"/>
                  <a:pt x="164272" y="33282"/>
                </a:cubicBezTo>
                <a:cubicBezTo>
                  <a:pt x="168966" y="39867"/>
                  <a:pt x="173659" y="45511"/>
                  <a:pt x="178353" y="47393"/>
                </a:cubicBezTo>
                <a:cubicBezTo>
                  <a:pt x="183985" y="46452"/>
                  <a:pt x="189617" y="39867"/>
                  <a:pt x="194310" y="32341"/>
                </a:cubicBezTo>
                <a:cubicBezTo>
                  <a:pt x="197126" y="27637"/>
                  <a:pt x="199004" y="22934"/>
                  <a:pt x="202759" y="18230"/>
                </a:cubicBezTo>
                <a:cubicBezTo>
                  <a:pt x="207452" y="13526"/>
                  <a:pt x="212146" y="8823"/>
                  <a:pt x="217778" y="6000"/>
                </a:cubicBezTo>
                <a:cubicBezTo>
                  <a:pt x="229981" y="356"/>
                  <a:pt x="244061" y="-1526"/>
                  <a:pt x="258142" y="1297"/>
                </a:cubicBezTo>
                <a:cubicBezTo>
                  <a:pt x="265651" y="3178"/>
                  <a:pt x="272222" y="6000"/>
                  <a:pt x="277854" y="9763"/>
                </a:cubicBezTo>
                <a:cubicBezTo>
                  <a:pt x="280670" y="11645"/>
                  <a:pt x="282548" y="15408"/>
                  <a:pt x="285364" y="17289"/>
                </a:cubicBezTo>
                <a:cubicBezTo>
                  <a:pt x="287241" y="20111"/>
                  <a:pt x="289119" y="22934"/>
                  <a:pt x="290996" y="25756"/>
                </a:cubicBezTo>
                <a:cubicBezTo>
                  <a:pt x="296628" y="37045"/>
                  <a:pt x="299444" y="48334"/>
                  <a:pt x="306015" y="55860"/>
                </a:cubicBezTo>
                <a:cubicBezTo>
                  <a:pt x="307893" y="57741"/>
                  <a:pt x="309770" y="58682"/>
                  <a:pt x="312586" y="61504"/>
                </a:cubicBezTo>
                <a:lnTo>
                  <a:pt x="314463" y="63386"/>
                </a:lnTo>
                <a:cubicBezTo>
                  <a:pt x="315402" y="64326"/>
                  <a:pt x="317279" y="65267"/>
                  <a:pt x="315402" y="65267"/>
                </a:cubicBezTo>
                <a:cubicBezTo>
                  <a:pt x="313525" y="66208"/>
                  <a:pt x="312586" y="67148"/>
                  <a:pt x="310709" y="67148"/>
                </a:cubicBezTo>
                <a:cubicBezTo>
                  <a:pt x="306954" y="68089"/>
                  <a:pt x="305076" y="67148"/>
                  <a:pt x="303199" y="67148"/>
                </a:cubicBezTo>
                <a:cubicBezTo>
                  <a:pt x="301322" y="67148"/>
                  <a:pt x="300383" y="66208"/>
                  <a:pt x="298506" y="66208"/>
                </a:cubicBezTo>
                <a:cubicBezTo>
                  <a:pt x="297567" y="65267"/>
                  <a:pt x="295689" y="65267"/>
                  <a:pt x="294751" y="64326"/>
                </a:cubicBezTo>
                <a:cubicBezTo>
                  <a:pt x="295689" y="65267"/>
                  <a:pt x="295689" y="65267"/>
                  <a:pt x="296628" y="66208"/>
                </a:cubicBezTo>
                <a:cubicBezTo>
                  <a:pt x="300383" y="69030"/>
                  <a:pt x="306015" y="72793"/>
                  <a:pt x="313525" y="77497"/>
                </a:cubicBezTo>
                <a:cubicBezTo>
                  <a:pt x="327605" y="89726"/>
                  <a:pt x="332299" y="115126"/>
                  <a:pt x="327605" y="136763"/>
                </a:cubicBezTo>
                <a:cubicBezTo>
                  <a:pt x="325728" y="146171"/>
                  <a:pt x="323850" y="155578"/>
                  <a:pt x="323850" y="164045"/>
                </a:cubicBezTo>
                <a:cubicBezTo>
                  <a:pt x="323850" y="167808"/>
                  <a:pt x="324789" y="172511"/>
                  <a:pt x="324789" y="176274"/>
                </a:cubicBezTo>
                <a:cubicBezTo>
                  <a:pt x="324789" y="179097"/>
                  <a:pt x="326666" y="182860"/>
                  <a:pt x="327605" y="186623"/>
                </a:cubicBezTo>
                <a:cubicBezTo>
                  <a:pt x="328544" y="188504"/>
                  <a:pt x="328544" y="190386"/>
                  <a:pt x="329483" y="192267"/>
                </a:cubicBezTo>
                <a:cubicBezTo>
                  <a:pt x="329483" y="194148"/>
                  <a:pt x="329483" y="195089"/>
                  <a:pt x="324789" y="196030"/>
                </a:cubicBezTo>
                <a:cubicBezTo>
                  <a:pt x="322912" y="193208"/>
                  <a:pt x="319157" y="189445"/>
                  <a:pt x="316341" y="186623"/>
                </a:cubicBezTo>
                <a:cubicBezTo>
                  <a:pt x="314463" y="184741"/>
                  <a:pt x="313525" y="184741"/>
                  <a:pt x="312586" y="183800"/>
                </a:cubicBezTo>
                <a:cubicBezTo>
                  <a:pt x="311647" y="182860"/>
                  <a:pt x="311647" y="182860"/>
                  <a:pt x="310709" y="182860"/>
                </a:cubicBezTo>
                <a:cubicBezTo>
                  <a:pt x="308831" y="181919"/>
                  <a:pt x="306954" y="180978"/>
                  <a:pt x="305076" y="180037"/>
                </a:cubicBezTo>
                <a:cubicBezTo>
                  <a:pt x="305076" y="179097"/>
                  <a:pt x="304138" y="179097"/>
                  <a:pt x="303199" y="178156"/>
                </a:cubicBezTo>
                <a:cubicBezTo>
                  <a:pt x="304138" y="180978"/>
                  <a:pt x="303199" y="184741"/>
                  <a:pt x="302260" y="188504"/>
                </a:cubicBezTo>
                <a:lnTo>
                  <a:pt x="298192" y="197285"/>
                </a:lnTo>
                <a:lnTo>
                  <a:pt x="290057" y="214845"/>
                </a:lnTo>
                <a:lnTo>
                  <a:pt x="282673" y="240747"/>
                </a:lnTo>
                <a:lnTo>
                  <a:pt x="282548" y="241186"/>
                </a:lnTo>
                <a:cubicBezTo>
                  <a:pt x="282548" y="246830"/>
                  <a:pt x="284425" y="249652"/>
                  <a:pt x="285364" y="251534"/>
                </a:cubicBezTo>
                <a:cubicBezTo>
                  <a:pt x="285364" y="252474"/>
                  <a:pt x="285364" y="253415"/>
                  <a:pt x="285364" y="253415"/>
                </a:cubicBezTo>
                <a:cubicBezTo>
                  <a:pt x="285364" y="253415"/>
                  <a:pt x="282548" y="252474"/>
                  <a:pt x="280670" y="248711"/>
                </a:cubicBezTo>
                <a:cubicBezTo>
                  <a:pt x="278793" y="247771"/>
                  <a:pt x="277854" y="245889"/>
                  <a:pt x="275977" y="244948"/>
                </a:cubicBezTo>
                <a:cubicBezTo>
                  <a:pt x="274099" y="244008"/>
                  <a:pt x="272222" y="243067"/>
                  <a:pt x="269406" y="241186"/>
                </a:cubicBezTo>
                <a:cubicBezTo>
                  <a:pt x="264713" y="238363"/>
                  <a:pt x="258142" y="234600"/>
                  <a:pt x="252509" y="228015"/>
                </a:cubicBezTo>
                <a:cubicBezTo>
                  <a:pt x="247816" y="221430"/>
                  <a:pt x="243123" y="212963"/>
                  <a:pt x="240306" y="202615"/>
                </a:cubicBezTo>
                <a:cubicBezTo>
                  <a:pt x="237490" y="193208"/>
                  <a:pt x="237490" y="181919"/>
                  <a:pt x="234674" y="170630"/>
                </a:cubicBezTo>
                <a:cubicBezTo>
                  <a:pt x="232797" y="165926"/>
                  <a:pt x="230919" y="160282"/>
                  <a:pt x="227165" y="156519"/>
                </a:cubicBezTo>
                <a:cubicBezTo>
                  <a:pt x="223410" y="152756"/>
                  <a:pt x="217778" y="154637"/>
                  <a:pt x="213084" y="157460"/>
                </a:cubicBezTo>
                <a:cubicBezTo>
                  <a:pt x="207452" y="160282"/>
                  <a:pt x="206513" y="165926"/>
                  <a:pt x="207452" y="171571"/>
                </a:cubicBezTo>
                <a:cubicBezTo>
                  <a:pt x="208391" y="177215"/>
                  <a:pt x="211207" y="182860"/>
                  <a:pt x="214023" y="188504"/>
                </a:cubicBezTo>
                <a:cubicBezTo>
                  <a:pt x="220594" y="199793"/>
                  <a:pt x="229042" y="209200"/>
                  <a:pt x="237490" y="220489"/>
                </a:cubicBezTo>
                <a:cubicBezTo>
                  <a:pt x="245939" y="231778"/>
                  <a:pt x="251571" y="244948"/>
                  <a:pt x="250632" y="259060"/>
                </a:cubicBezTo>
                <a:cubicBezTo>
                  <a:pt x="250632" y="272230"/>
                  <a:pt x="245939" y="285400"/>
                  <a:pt x="239368" y="296689"/>
                </a:cubicBezTo>
                <a:cubicBezTo>
                  <a:pt x="232797" y="307978"/>
                  <a:pt x="224349" y="317386"/>
                  <a:pt x="218716" y="326793"/>
                </a:cubicBezTo>
                <a:lnTo>
                  <a:pt x="215900" y="332437"/>
                </a:lnTo>
                <a:lnTo>
                  <a:pt x="214023" y="336200"/>
                </a:lnTo>
                <a:lnTo>
                  <a:pt x="213084" y="338082"/>
                </a:lnTo>
                <a:cubicBezTo>
                  <a:pt x="213084" y="338082"/>
                  <a:pt x="212146" y="339023"/>
                  <a:pt x="212146" y="338082"/>
                </a:cubicBezTo>
                <a:cubicBezTo>
                  <a:pt x="211207" y="333378"/>
                  <a:pt x="208391" y="326793"/>
                  <a:pt x="208391" y="324911"/>
                </a:cubicBezTo>
                <a:cubicBezTo>
                  <a:pt x="207452" y="317386"/>
                  <a:pt x="208391" y="318326"/>
                  <a:pt x="208391" y="317386"/>
                </a:cubicBezTo>
                <a:cubicBezTo>
                  <a:pt x="208391" y="317386"/>
                  <a:pt x="207452" y="318326"/>
                  <a:pt x="207452" y="318326"/>
                </a:cubicBezTo>
                <a:cubicBezTo>
                  <a:pt x="206513" y="319267"/>
                  <a:pt x="204636" y="321148"/>
                  <a:pt x="203697" y="322089"/>
                </a:cubicBezTo>
                <a:cubicBezTo>
                  <a:pt x="200881" y="324911"/>
                  <a:pt x="198065" y="328674"/>
                  <a:pt x="195249" y="331497"/>
                </a:cubicBezTo>
                <a:cubicBezTo>
                  <a:pt x="189617" y="338082"/>
                  <a:pt x="184923" y="343726"/>
                  <a:pt x="182107" y="348430"/>
                </a:cubicBezTo>
                <a:cubicBezTo>
                  <a:pt x="181169" y="350311"/>
                  <a:pt x="180230" y="352193"/>
                  <a:pt x="179291" y="354074"/>
                </a:cubicBezTo>
                <a:cubicBezTo>
                  <a:pt x="179291" y="371008"/>
                  <a:pt x="179291" y="371008"/>
                  <a:pt x="177414" y="354074"/>
                </a:cubicBezTo>
                <a:cubicBezTo>
                  <a:pt x="176475" y="353134"/>
                  <a:pt x="175536" y="351252"/>
                  <a:pt x="174598" y="349371"/>
                </a:cubicBezTo>
                <a:cubicBezTo>
                  <a:pt x="171782" y="343726"/>
                  <a:pt x="167088" y="338082"/>
                  <a:pt x="161456" y="332437"/>
                </a:cubicBezTo>
                <a:cubicBezTo>
                  <a:pt x="158640" y="329615"/>
                  <a:pt x="155824" y="326793"/>
                  <a:pt x="153008" y="323030"/>
                </a:cubicBezTo>
                <a:cubicBezTo>
                  <a:pt x="152069" y="322089"/>
                  <a:pt x="150192" y="320208"/>
                  <a:pt x="149253" y="319267"/>
                </a:cubicBezTo>
                <a:cubicBezTo>
                  <a:pt x="149253" y="319267"/>
                  <a:pt x="148314" y="318326"/>
                  <a:pt x="148314" y="318326"/>
                </a:cubicBezTo>
                <a:cubicBezTo>
                  <a:pt x="148314" y="320208"/>
                  <a:pt x="149253" y="318326"/>
                  <a:pt x="148314" y="325852"/>
                </a:cubicBezTo>
                <a:cubicBezTo>
                  <a:pt x="148314" y="328674"/>
                  <a:pt x="146437" y="334319"/>
                  <a:pt x="144559" y="339023"/>
                </a:cubicBezTo>
                <a:cubicBezTo>
                  <a:pt x="144559" y="340904"/>
                  <a:pt x="143621" y="339963"/>
                  <a:pt x="143621" y="339023"/>
                </a:cubicBezTo>
                <a:lnTo>
                  <a:pt x="142682" y="337141"/>
                </a:lnTo>
                <a:lnTo>
                  <a:pt x="140805" y="333378"/>
                </a:lnTo>
                <a:lnTo>
                  <a:pt x="137989" y="327734"/>
                </a:lnTo>
                <a:cubicBezTo>
                  <a:pt x="132356" y="318326"/>
                  <a:pt x="123908" y="308919"/>
                  <a:pt x="117337" y="297630"/>
                </a:cubicBezTo>
                <a:cubicBezTo>
                  <a:pt x="110766" y="287282"/>
                  <a:pt x="106073" y="274111"/>
                  <a:pt x="106073" y="260000"/>
                </a:cubicBezTo>
                <a:cubicBezTo>
                  <a:pt x="106073" y="246830"/>
                  <a:pt x="111705" y="232719"/>
                  <a:pt x="119215" y="221430"/>
                </a:cubicBezTo>
                <a:cubicBezTo>
                  <a:pt x="127663" y="211082"/>
                  <a:pt x="136111" y="200734"/>
                  <a:pt x="142682" y="189445"/>
                </a:cubicBezTo>
                <a:cubicBezTo>
                  <a:pt x="145498" y="184741"/>
                  <a:pt x="148314" y="178156"/>
                  <a:pt x="149253" y="172511"/>
                </a:cubicBezTo>
                <a:cubicBezTo>
                  <a:pt x="150192" y="166867"/>
                  <a:pt x="148314" y="161223"/>
                  <a:pt x="143621" y="158400"/>
                </a:cubicBezTo>
                <a:cubicBezTo>
                  <a:pt x="138927" y="154637"/>
                  <a:pt x="133295" y="153697"/>
                  <a:pt x="129540" y="157460"/>
                </a:cubicBezTo>
                <a:cubicBezTo>
                  <a:pt x="125786" y="160282"/>
                  <a:pt x="123908" y="165926"/>
                  <a:pt x="122031" y="171571"/>
                </a:cubicBezTo>
                <a:cubicBezTo>
                  <a:pt x="119215" y="181919"/>
                  <a:pt x="119215" y="193208"/>
                  <a:pt x="116399" y="203556"/>
                </a:cubicBezTo>
                <a:cubicBezTo>
                  <a:pt x="114521" y="213904"/>
                  <a:pt x="109828" y="222371"/>
                  <a:pt x="104196" y="228956"/>
                </a:cubicBezTo>
                <a:cubicBezTo>
                  <a:pt x="98563" y="235541"/>
                  <a:pt x="91993" y="239304"/>
                  <a:pt x="87299" y="242126"/>
                </a:cubicBezTo>
                <a:cubicBezTo>
                  <a:pt x="85422" y="243067"/>
                  <a:pt x="82606" y="244948"/>
                  <a:pt x="80728" y="245889"/>
                </a:cubicBezTo>
                <a:cubicBezTo>
                  <a:pt x="78851" y="246830"/>
                  <a:pt x="76973" y="247771"/>
                  <a:pt x="76035" y="248711"/>
                </a:cubicBezTo>
                <a:cubicBezTo>
                  <a:pt x="74157" y="252474"/>
                  <a:pt x="71341" y="254356"/>
                  <a:pt x="71341" y="253415"/>
                </a:cubicBezTo>
                <a:cubicBezTo>
                  <a:pt x="70403" y="252474"/>
                  <a:pt x="71341" y="252474"/>
                  <a:pt x="71341" y="251534"/>
                </a:cubicBezTo>
                <a:cubicBezTo>
                  <a:pt x="72280" y="249652"/>
                  <a:pt x="74157" y="245889"/>
                  <a:pt x="74157" y="241186"/>
                </a:cubicBezTo>
                <a:cubicBezTo>
                  <a:pt x="74157" y="233660"/>
                  <a:pt x="71341" y="224252"/>
                  <a:pt x="66648" y="214845"/>
                </a:cubicBezTo>
                <a:cubicBezTo>
                  <a:pt x="61954" y="205437"/>
                  <a:pt x="56322" y="196030"/>
                  <a:pt x="54445" y="188504"/>
                </a:cubicBezTo>
                <a:cubicBezTo>
                  <a:pt x="53506" y="184741"/>
                  <a:pt x="52567" y="180978"/>
                  <a:pt x="53506" y="178156"/>
                </a:cubicBezTo>
                <a:cubicBezTo>
                  <a:pt x="53506" y="179097"/>
                  <a:pt x="52567" y="180037"/>
                  <a:pt x="51629" y="180037"/>
                </a:cubicBezTo>
                <a:cubicBezTo>
                  <a:pt x="49751" y="180978"/>
                  <a:pt x="47874" y="181919"/>
                  <a:pt x="45996" y="182860"/>
                </a:cubicBezTo>
                <a:cubicBezTo>
                  <a:pt x="45058" y="182860"/>
                  <a:pt x="45058" y="182860"/>
                  <a:pt x="44119" y="183800"/>
                </a:cubicBezTo>
                <a:cubicBezTo>
                  <a:pt x="43180" y="184741"/>
                  <a:pt x="42242" y="184741"/>
                  <a:pt x="40364" y="187563"/>
                </a:cubicBezTo>
                <a:cubicBezTo>
                  <a:pt x="37548" y="190386"/>
                  <a:pt x="33793" y="194148"/>
                  <a:pt x="31916" y="196971"/>
                </a:cubicBezTo>
                <a:cubicBezTo>
                  <a:pt x="31916" y="195089"/>
                  <a:pt x="31916" y="195089"/>
                  <a:pt x="32855" y="193208"/>
                </a:cubicBezTo>
                <a:cubicBezTo>
                  <a:pt x="32855" y="191326"/>
                  <a:pt x="33793" y="189445"/>
                  <a:pt x="33793" y="187563"/>
                </a:cubicBezTo>
                <a:cubicBezTo>
                  <a:pt x="34732" y="184741"/>
                  <a:pt x="35671" y="180037"/>
                  <a:pt x="36609" y="177215"/>
                </a:cubicBezTo>
                <a:cubicBezTo>
                  <a:pt x="37548" y="173452"/>
                  <a:pt x="37548" y="169689"/>
                  <a:pt x="37548" y="164986"/>
                </a:cubicBezTo>
                <a:cubicBezTo>
                  <a:pt x="37548" y="156519"/>
                  <a:pt x="35671" y="147111"/>
                  <a:pt x="33793" y="137704"/>
                </a:cubicBezTo>
                <a:cubicBezTo>
                  <a:pt x="29100" y="116067"/>
                  <a:pt x="33793" y="90667"/>
                  <a:pt x="47874" y="78437"/>
                </a:cubicBezTo>
                <a:cubicBezTo>
                  <a:pt x="55383" y="72793"/>
                  <a:pt x="61016" y="69971"/>
                  <a:pt x="64770" y="67148"/>
                </a:cubicBezTo>
                <a:cubicBezTo>
                  <a:pt x="65709" y="66208"/>
                  <a:pt x="65709" y="66208"/>
                  <a:pt x="66648" y="65267"/>
                </a:cubicBezTo>
                <a:cubicBezTo>
                  <a:pt x="65709" y="66208"/>
                  <a:pt x="64770" y="67148"/>
                  <a:pt x="62893" y="67148"/>
                </a:cubicBezTo>
                <a:cubicBezTo>
                  <a:pt x="61954" y="67148"/>
                  <a:pt x="60077" y="68089"/>
                  <a:pt x="58199" y="68089"/>
                </a:cubicBezTo>
                <a:cubicBezTo>
                  <a:pt x="56322" y="69030"/>
                  <a:pt x="54445" y="69030"/>
                  <a:pt x="50690" y="68089"/>
                </a:cubicBezTo>
                <a:cubicBezTo>
                  <a:pt x="48813" y="67148"/>
                  <a:pt x="47874" y="67148"/>
                  <a:pt x="45996" y="66208"/>
                </a:cubicBezTo>
                <a:cubicBezTo>
                  <a:pt x="45058" y="65267"/>
                  <a:pt x="46935" y="65267"/>
                  <a:pt x="46935" y="64326"/>
                </a:cubicBezTo>
                <a:lnTo>
                  <a:pt x="48813" y="62445"/>
                </a:lnTo>
                <a:cubicBezTo>
                  <a:pt x="51629" y="59623"/>
                  <a:pt x="53506" y="59623"/>
                  <a:pt x="55383" y="56800"/>
                </a:cubicBezTo>
                <a:cubicBezTo>
                  <a:pt x="61016" y="50215"/>
                  <a:pt x="64770" y="37986"/>
                  <a:pt x="70403" y="26697"/>
                </a:cubicBezTo>
                <a:cubicBezTo>
                  <a:pt x="71341" y="23874"/>
                  <a:pt x="74157" y="21052"/>
                  <a:pt x="74157" y="18230"/>
                </a:cubicBezTo>
                <a:cubicBezTo>
                  <a:pt x="76035" y="15408"/>
                  <a:pt x="78851" y="12586"/>
                  <a:pt x="81667" y="10704"/>
                </a:cubicBezTo>
                <a:cubicBezTo>
                  <a:pt x="87299" y="6000"/>
                  <a:pt x="93870" y="3178"/>
                  <a:pt x="100441" y="2237"/>
                </a:cubicBezTo>
                <a:cubicBezTo>
                  <a:pt x="107481" y="826"/>
                  <a:pt x="114521" y="356"/>
                  <a:pt x="121327" y="1062"/>
                </a:cubicBezTo>
                <a:close/>
              </a:path>
            </a:pathLst>
          </a:custGeom>
          <a:solidFill>
            <a:schemeClr val="accent6">
              <a:lumMod val="60000"/>
              <a:lumOff val="40000"/>
            </a:schemeClr>
          </a:solidFill>
          <a:ln w="9318"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5861304" y="841248"/>
            <a:ext cx="5641848" cy="2587752"/>
          </a:xfrm>
        </p:spPr>
        <p:txBody>
          <a:bodyPr anchor="b">
            <a:normAutofit/>
          </a:bodyPr>
          <a:lstStyle>
            <a:lvl1pPr algn="ctr">
              <a:defRPr sz="4400"/>
            </a:lvl1pPr>
          </a:lstStyle>
          <a:p>
            <a:r>
              <a:rPr lang="en-US" dirty="0"/>
              <a:t>Click to edit Master title style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5861303" y="4005072"/>
            <a:ext cx="5641847" cy="1344394"/>
          </a:xfrm>
        </p:spPr>
        <p:txBody>
          <a:bodyPr>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Picture Placeholder 11">
            <a:extLst>
              <a:ext uri="{FF2B5EF4-FFF2-40B4-BE49-F238E27FC236}">
                <a16:creationId xmlns:a16="http://schemas.microsoft.com/office/drawing/2014/main" id="{E6EE59FF-4E41-BF70-F962-4AD58134FF8B}"/>
              </a:ext>
            </a:extLst>
          </p:cNvPr>
          <p:cNvSpPr>
            <a:spLocks noGrp="1"/>
          </p:cNvSpPr>
          <p:nvPr>
            <p:ph type="pic" sz="quarter" idx="13"/>
          </p:nvPr>
        </p:nvSpPr>
        <p:spPr>
          <a:xfrm>
            <a:off x="1078992" y="996696"/>
            <a:ext cx="4343400" cy="4846320"/>
          </a:xfrm>
          <a:solidFill>
            <a:schemeClr val="accent5">
              <a:lumMod val="20000"/>
              <a:lumOff val="80000"/>
            </a:schemeClr>
          </a:solidFill>
          <a:ln w="57150">
            <a:solidFill>
              <a:schemeClr val="accent6">
                <a:lumMod val="40000"/>
                <a:lumOff val="60000"/>
              </a:schemeClr>
            </a:solidFill>
          </a:ln>
        </p:spPr>
        <p:txBody>
          <a:bodyPr/>
          <a:lstStyle>
            <a:lvl1pPr marL="0" indent="0">
              <a:buNone/>
              <a:defRPr>
                <a:solidFill>
                  <a:schemeClr val="bg1"/>
                </a:solidFill>
                <a:effectLst/>
              </a:defRPr>
            </a:lvl1pPr>
          </a:lstStyle>
          <a:p>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11/5/2025</a:t>
            </a:fld>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15209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5" name="Picture 4" descr="A black background with green border&#10;&#10;AI-generated content may be incorrect.">
            <a:extLst>
              <a:ext uri="{FF2B5EF4-FFF2-40B4-BE49-F238E27FC236}">
                <a16:creationId xmlns:a16="http://schemas.microsoft.com/office/drawing/2014/main" id="{43F81451-A822-1493-0BD2-A3C8A5258AC9}"/>
              </a:ext>
            </a:extLst>
          </p:cNvPr>
          <p:cNvPicPr>
            <a:picLocks noChangeAspect="1"/>
          </p:cNvPicPr>
          <p:nvPr userDrawn="1"/>
        </p:nvPicPr>
        <p:blipFill>
          <a:blip r:embed="rId2"/>
          <a:stretch>
            <a:fillRect/>
          </a:stretch>
        </p:blipFill>
        <p:spPr>
          <a:xfrm>
            <a:off x="0" y="1581"/>
            <a:ext cx="12192000" cy="6854838"/>
          </a:xfrm>
          <a:prstGeom prst="rect">
            <a:avLst/>
          </a:prstGeom>
        </p:spPr>
      </p:pic>
      <p:sp>
        <p:nvSpPr>
          <p:cNvPr id="21" name="Freeform: Shape 20">
            <a:extLst>
              <a:ext uri="{FF2B5EF4-FFF2-40B4-BE49-F238E27FC236}">
                <a16:creationId xmlns:a16="http://schemas.microsoft.com/office/drawing/2014/main" id="{7BE48D85-1F5F-B9A5-11CA-FCFD3989D0B1}"/>
              </a:ext>
            </a:extLst>
          </p:cNvPr>
          <p:cNvSpPr/>
          <p:nvPr/>
        </p:nvSpPr>
        <p:spPr>
          <a:xfrm rot="10800000">
            <a:off x="5916026" y="1178622"/>
            <a:ext cx="379231" cy="4656245"/>
          </a:xfrm>
          <a:custGeom>
            <a:avLst/>
            <a:gdLst>
              <a:gd name="connsiteX0" fmla="*/ 191493 w 379231"/>
              <a:gd name="connsiteY0" fmla="*/ 33867 h 4656245"/>
              <a:gd name="connsiteX1" fmla="*/ 174597 w 379231"/>
              <a:gd name="connsiteY1" fmla="*/ 16934 h 4656245"/>
              <a:gd name="connsiteX2" fmla="*/ 191493 w 379231"/>
              <a:gd name="connsiteY2" fmla="*/ 0 h 4656245"/>
              <a:gd name="connsiteX3" fmla="*/ 208390 w 379231"/>
              <a:gd name="connsiteY3" fmla="*/ 16934 h 4656245"/>
              <a:gd name="connsiteX4" fmla="*/ 191493 w 379231"/>
              <a:gd name="connsiteY4" fmla="*/ 33867 h 4656245"/>
              <a:gd name="connsiteX5" fmla="*/ 114520 w 379231"/>
              <a:gd name="connsiteY5" fmla="*/ 414866 h 4656245"/>
              <a:gd name="connsiteX6" fmla="*/ 94808 w 379231"/>
              <a:gd name="connsiteY6" fmla="*/ 406400 h 4656245"/>
              <a:gd name="connsiteX7" fmla="*/ 87298 w 379231"/>
              <a:gd name="connsiteY7" fmla="*/ 398874 h 4656245"/>
              <a:gd name="connsiteX8" fmla="*/ 81666 w 379231"/>
              <a:gd name="connsiteY8" fmla="*/ 390407 h 4656245"/>
              <a:gd name="connsiteX9" fmla="*/ 66647 w 379231"/>
              <a:gd name="connsiteY9" fmla="*/ 360303 h 4656245"/>
              <a:gd name="connsiteX10" fmla="*/ 60076 w 379231"/>
              <a:gd name="connsiteY10" fmla="*/ 354659 h 4656245"/>
              <a:gd name="connsiteX11" fmla="*/ 58199 w 379231"/>
              <a:gd name="connsiteY11" fmla="*/ 352777 h 4656245"/>
              <a:gd name="connsiteX12" fmla="*/ 57260 w 379231"/>
              <a:gd name="connsiteY12" fmla="*/ 350896 h 4656245"/>
              <a:gd name="connsiteX13" fmla="*/ 61953 w 379231"/>
              <a:gd name="connsiteY13" fmla="*/ 349015 h 4656245"/>
              <a:gd name="connsiteX14" fmla="*/ 69463 w 379231"/>
              <a:gd name="connsiteY14" fmla="*/ 349015 h 4656245"/>
              <a:gd name="connsiteX15" fmla="*/ 74156 w 379231"/>
              <a:gd name="connsiteY15" fmla="*/ 349955 h 4656245"/>
              <a:gd name="connsiteX16" fmla="*/ 77911 w 379231"/>
              <a:gd name="connsiteY16" fmla="*/ 351837 h 4656245"/>
              <a:gd name="connsiteX17" fmla="*/ 76034 w 379231"/>
              <a:gd name="connsiteY17" fmla="*/ 349955 h 4656245"/>
              <a:gd name="connsiteX18" fmla="*/ 59137 w 379231"/>
              <a:gd name="connsiteY18" fmla="*/ 338666 h 4656245"/>
              <a:gd name="connsiteX19" fmla="*/ 45057 w 379231"/>
              <a:gd name="connsiteY19" fmla="*/ 279400 h 4656245"/>
              <a:gd name="connsiteX20" fmla="*/ 48812 w 379231"/>
              <a:gd name="connsiteY20" fmla="*/ 252118 h 4656245"/>
              <a:gd name="connsiteX21" fmla="*/ 47873 w 379231"/>
              <a:gd name="connsiteY21" fmla="*/ 239889 h 4656245"/>
              <a:gd name="connsiteX22" fmla="*/ 45057 w 379231"/>
              <a:gd name="connsiteY22" fmla="*/ 229540 h 4656245"/>
              <a:gd name="connsiteX23" fmla="*/ 43179 w 379231"/>
              <a:gd name="connsiteY23" fmla="*/ 223896 h 4656245"/>
              <a:gd name="connsiteX24" fmla="*/ 47873 w 379231"/>
              <a:gd name="connsiteY24" fmla="*/ 220133 h 4656245"/>
              <a:gd name="connsiteX25" fmla="*/ 56321 w 379231"/>
              <a:gd name="connsiteY25" fmla="*/ 229540 h 4656245"/>
              <a:gd name="connsiteX26" fmla="*/ 60076 w 379231"/>
              <a:gd name="connsiteY26" fmla="*/ 232363 h 4656245"/>
              <a:gd name="connsiteX27" fmla="*/ 61953 w 379231"/>
              <a:gd name="connsiteY27" fmla="*/ 233303 h 4656245"/>
              <a:gd name="connsiteX28" fmla="*/ 67586 w 379231"/>
              <a:gd name="connsiteY28" fmla="*/ 236126 h 4656245"/>
              <a:gd name="connsiteX29" fmla="*/ 69463 w 379231"/>
              <a:gd name="connsiteY29" fmla="*/ 238007 h 4656245"/>
              <a:gd name="connsiteX30" fmla="*/ 70402 w 379231"/>
              <a:gd name="connsiteY30" fmla="*/ 227659 h 4656245"/>
              <a:gd name="connsiteX31" fmla="*/ 74471 w 379231"/>
              <a:gd name="connsiteY31" fmla="*/ 218876 h 4656245"/>
              <a:gd name="connsiteX32" fmla="*/ 82605 w 379231"/>
              <a:gd name="connsiteY32" fmla="*/ 201318 h 4656245"/>
              <a:gd name="connsiteX33" fmla="*/ 89989 w 379231"/>
              <a:gd name="connsiteY33" fmla="*/ 175416 h 4656245"/>
              <a:gd name="connsiteX34" fmla="*/ 90114 w 379231"/>
              <a:gd name="connsiteY34" fmla="*/ 174977 h 4656245"/>
              <a:gd name="connsiteX35" fmla="*/ 87298 w 379231"/>
              <a:gd name="connsiteY35" fmla="*/ 164629 h 4656245"/>
              <a:gd name="connsiteX36" fmla="*/ 87298 w 379231"/>
              <a:gd name="connsiteY36" fmla="*/ 162748 h 4656245"/>
              <a:gd name="connsiteX37" fmla="*/ 91992 w 379231"/>
              <a:gd name="connsiteY37" fmla="*/ 167452 h 4656245"/>
              <a:gd name="connsiteX38" fmla="*/ 96685 w 379231"/>
              <a:gd name="connsiteY38" fmla="*/ 171215 h 4656245"/>
              <a:gd name="connsiteX39" fmla="*/ 103256 w 379231"/>
              <a:gd name="connsiteY39" fmla="*/ 174977 h 4656245"/>
              <a:gd name="connsiteX40" fmla="*/ 120153 w 379231"/>
              <a:gd name="connsiteY40" fmla="*/ 188148 h 4656245"/>
              <a:gd name="connsiteX41" fmla="*/ 132356 w 379231"/>
              <a:gd name="connsiteY41" fmla="*/ 213548 h 4656245"/>
              <a:gd name="connsiteX42" fmla="*/ 137988 w 379231"/>
              <a:gd name="connsiteY42" fmla="*/ 245533 h 4656245"/>
              <a:gd name="connsiteX43" fmla="*/ 145497 w 379231"/>
              <a:gd name="connsiteY43" fmla="*/ 259644 h 4656245"/>
              <a:gd name="connsiteX44" fmla="*/ 159578 w 379231"/>
              <a:gd name="connsiteY44" fmla="*/ 258703 h 4656245"/>
              <a:gd name="connsiteX45" fmla="*/ 165210 w 379231"/>
              <a:gd name="connsiteY45" fmla="*/ 244592 h 4656245"/>
              <a:gd name="connsiteX46" fmla="*/ 158639 w 379231"/>
              <a:gd name="connsiteY46" fmla="*/ 227659 h 4656245"/>
              <a:gd name="connsiteX47" fmla="*/ 135172 w 379231"/>
              <a:gd name="connsiteY47" fmla="*/ 195674 h 4656245"/>
              <a:gd name="connsiteX48" fmla="*/ 122030 w 379231"/>
              <a:gd name="connsiteY48" fmla="*/ 157103 h 4656245"/>
              <a:gd name="connsiteX49" fmla="*/ 133294 w 379231"/>
              <a:gd name="connsiteY49" fmla="*/ 119474 h 4656245"/>
              <a:gd name="connsiteX50" fmla="*/ 153946 w 379231"/>
              <a:gd name="connsiteY50" fmla="*/ 89370 h 4656245"/>
              <a:gd name="connsiteX51" fmla="*/ 156762 w 379231"/>
              <a:gd name="connsiteY51" fmla="*/ 83726 h 4656245"/>
              <a:gd name="connsiteX52" fmla="*/ 158639 w 379231"/>
              <a:gd name="connsiteY52" fmla="*/ 79963 h 4656245"/>
              <a:gd name="connsiteX53" fmla="*/ 159578 w 379231"/>
              <a:gd name="connsiteY53" fmla="*/ 78081 h 4656245"/>
              <a:gd name="connsiteX54" fmla="*/ 160516 w 379231"/>
              <a:gd name="connsiteY54" fmla="*/ 78081 h 4656245"/>
              <a:gd name="connsiteX55" fmla="*/ 164271 w 379231"/>
              <a:gd name="connsiteY55" fmla="*/ 91252 h 4656245"/>
              <a:gd name="connsiteX56" fmla="*/ 164271 w 379231"/>
              <a:gd name="connsiteY56" fmla="*/ 98777 h 4656245"/>
              <a:gd name="connsiteX57" fmla="*/ 165210 w 379231"/>
              <a:gd name="connsiteY57" fmla="*/ 97837 h 4656245"/>
              <a:gd name="connsiteX58" fmla="*/ 168965 w 379231"/>
              <a:gd name="connsiteY58" fmla="*/ 94074 h 4656245"/>
              <a:gd name="connsiteX59" fmla="*/ 177413 w 379231"/>
              <a:gd name="connsiteY59" fmla="*/ 84666 h 4656245"/>
              <a:gd name="connsiteX60" fmla="*/ 190555 w 379231"/>
              <a:gd name="connsiteY60" fmla="*/ 67733 h 4656245"/>
              <a:gd name="connsiteX61" fmla="*/ 193371 w 379231"/>
              <a:gd name="connsiteY61" fmla="*/ 62089 h 4656245"/>
              <a:gd name="connsiteX62" fmla="*/ 195248 w 379231"/>
              <a:gd name="connsiteY62" fmla="*/ 62089 h 4656245"/>
              <a:gd name="connsiteX63" fmla="*/ 198064 w 379231"/>
              <a:gd name="connsiteY63" fmla="*/ 66792 h 4656245"/>
              <a:gd name="connsiteX64" fmla="*/ 211206 w 379231"/>
              <a:gd name="connsiteY64" fmla="*/ 83726 h 4656245"/>
              <a:gd name="connsiteX65" fmla="*/ 219654 w 379231"/>
              <a:gd name="connsiteY65" fmla="*/ 93133 h 4656245"/>
              <a:gd name="connsiteX66" fmla="*/ 223409 w 379231"/>
              <a:gd name="connsiteY66" fmla="*/ 96896 h 4656245"/>
              <a:gd name="connsiteX67" fmla="*/ 224348 w 379231"/>
              <a:gd name="connsiteY67" fmla="*/ 97837 h 4656245"/>
              <a:gd name="connsiteX68" fmla="*/ 224348 w 379231"/>
              <a:gd name="connsiteY68" fmla="*/ 90311 h 4656245"/>
              <a:gd name="connsiteX69" fmla="*/ 228103 w 379231"/>
              <a:gd name="connsiteY69" fmla="*/ 77140 h 4656245"/>
              <a:gd name="connsiteX70" fmla="*/ 229041 w 379231"/>
              <a:gd name="connsiteY70" fmla="*/ 77140 h 4656245"/>
              <a:gd name="connsiteX71" fmla="*/ 229980 w 379231"/>
              <a:gd name="connsiteY71" fmla="*/ 79022 h 4656245"/>
              <a:gd name="connsiteX72" fmla="*/ 231857 w 379231"/>
              <a:gd name="connsiteY72" fmla="*/ 82785 h 4656245"/>
              <a:gd name="connsiteX73" fmla="*/ 234673 w 379231"/>
              <a:gd name="connsiteY73" fmla="*/ 88429 h 4656245"/>
              <a:gd name="connsiteX74" fmla="*/ 255325 w 379231"/>
              <a:gd name="connsiteY74" fmla="*/ 118533 h 4656245"/>
              <a:gd name="connsiteX75" fmla="*/ 266589 w 379231"/>
              <a:gd name="connsiteY75" fmla="*/ 156163 h 4656245"/>
              <a:gd name="connsiteX76" fmla="*/ 253447 w 379231"/>
              <a:gd name="connsiteY76" fmla="*/ 194733 h 4656245"/>
              <a:gd name="connsiteX77" fmla="*/ 229980 w 379231"/>
              <a:gd name="connsiteY77" fmla="*/ 226718 h 4656245"/>
              <a:gd name="connsiteX78" fmla="*/ 223409 w 379231"/>
              <a:gd name="connsiteY78" fmla="*/ 243652 h 4656245"/>
              <a:gd name="connsiteX79" fmla="*/ 229041 w 379231"/>
              <a:gd name="connsiteY79" fmla="*/ 257763 h 4656245"/>
              <a:gd name="connsiteX80" fmla="*/ 243122 w 379231"/>
              <a:gd name="connsiteY80" fmla="*/ 258703 h 4656245"/>
              <a:gd name="connsiteX81" fmla="*/ 250631 w 379231"/>
              <a:gd name="connsiteY81" fmla="*/ 244592 h 4656245"/>
              <a:gd name="connsiteX82" fmla="*/ 256263 w 379231"/>
              <a:gd name="connsiteY82" fmla="*/ 212607 h 4656245"/>
              <a:gd name="connsiteX83" fmla="*/ 268466 w 379231"/>
              <a:gd name="connsiteY83" fmla="*/ 187207 h 4656245"/>
              <a:gd name="connsiteX84" fmla="*/ 285363 w 379231"/>
              <a:gd name="connsiteY84" fmla="*/ 174037 h 4656245"/>
              <a:gd name="connsiteX85" fmla="*/ 291934 w 379231"/>
              <a:gd name="connsiteY85" fmla="*/ 170274 h 4656245"/>
              <a:gd name="connsiteX86" fmla="*/ 296627 w 379231"/>
              <a:gd name="connsiteY86" fmla="*/ 167452 h 4656245"/>
              <a:gd name="connsiteX87" fmla="*/ 301321 w 379231"/>
              <a:gd name="connsiteY87" fmla="*/ 162748 h 4656245"/>
              <a:gd name="connsiteX88" fmla="*/ 301321 w 379231"/>
              <a:gd name="connsiteY88" fmla="*/ 164629 h 4656245"/>
              <a:gd name="connsiteX89" fmla="*/ 298505 w 379231"/>
              <a:gd name="connsiteY89" fmla="*/ 174977 h 4656245"/>
              <a:gd name="connsiteX90" fmla="*/ 306014 w 379231"/>
              <a:gd name="connsiteY90" fmla="*/ 201318 h 4656245"/>
              <a:gd name="connsiteX91" fmla="*/ 318217 w 379231"/>
              <a:gd name="connsiteY91" fmla="*/ 227659 h 4656245"/>
              <a:gd name="connsiteX92" fmla="*/ 319156 w 379231"/>
              <a:gd name="connsiteY92" fmla="*/ 238007 h 4656245"/>
              <a:gd name="connsiteX93" fmla="*/ 321033 w 379231"/>
              <a:gd name="connsiteY93" fmla="*/ 236126 h 4656245"/>
              <a:gd name="connsiteX94" fmla="*/ 326666 w 379231"/>
              <a:gd name="connsiteY94" fmla="*/ 233303 h 4656245"/>
              <a:gd name="connsiteX95" fmla="*/ 328543 w 379231"/>
              <a:gd name="connsiteY95" fmla="*/ 232363 h 4656245"/>
              <a:gd name="connsiteX96" fmla="*/ 332298 w 379231"/>
              <a:gd name="connsiteY96" fmla="*/ 228600 h 4656245"/>
              <a:gd name="connsiteX97" fmla="*/ 340746 w 379231"/>
              <a:gd name="connsiteY97" fmla="*/ 219192 h 4656245"/>
              <a:gd name="connsiteX98" fmla="*/ 339807 w 379231"/>
              <a:gd name="connsiteY98" fmla="*/ 222955 h 4656245"/>
              <a:gd name="connsiteX99" fmla="*/ 338869 w 379231"/>
              <a:gd name="connsiteY99" fmla="*/ 228600 h 4656245"/>
              <a:gd name="connsiteX100" fmla="*/ 336053 w 379231"/>
              <a:gd name="connsiteY100" fmla="*/ 238948 h 4656245"/>
              <a:gd name="connsiteX101" fmla="*/ 335114 w 379231"/>
              <a:gd name="connsiteY101" fmla="*/ 251177 h 4656245"/>
              <a:gd name="connsiteX102" fmla="*/ 338869 w 379231"/>
              <a:gd name="connsiteY102" fmla="*/ 278459 h 4656245"/>
              <a:gd name="connsiteX103" fmla="*/ 324788 w 379231"/>
              <a:gd name="connsiteY103" fmla="*/ 337726 h 4656245"/>
              <a:gd name="connsiteX104" fmla="*/ 307892 w 379231"/>
              <a:gd name="connsiteY104" fmla="*/ 349015 h 4656245"/>
              <a:gd name="connsiteX105" fmla="*/ 306014 w 379231"/>
              <a:gd name="connsiteY105" fmla="*/ 350896 h 4656245"/>
              <a:gd name="connsiteX106" fmla="*/ 309769 w 379231"/>
              <a:gd name="connsiteY106" fmla="*/ 349015 h 4656245"/>
              <a:gd name="connsiteX107" fmla="*/ 314463 w 379231"/>
              <a:gd name="connsiteY107" fmla="*/ 348074 h 4656245"/>
              <a:gd name="connsiteX108" fmla="*/ 321972 w 379231"/>
              <a:gd name="connsiteY108" fmla="*/ 348074 h 4656245"/>
              <a:gd name="connsiteX109" fmla="*/ 326666 w 379231"/>
              <a:gd name="connsiteY109" fmla="*/ 349955 h 4656245"/>
              <a:gd name="connsiteX110" fmla="*/ 325727 w 379231"/>
              <a:gd name="connsiteY110" fmla="*/ 351837 h 4656245"/>
              <a:gd name="connsiteX111" fmla="*/ 323849 w 379231"/>
              <a:gd name="connsiteY111" fmla="*/ 353718 h 4656245"/>
              <a:gd name="connsiteX112" fmla="*/ 317279 w 379231"/>
              <a:gd name="connsiteY112" fmla="*/ 359363 h 4656245"/>
              <a:gd name="connsiteX113" fmla="*/ 302259 w 379231"/>
              <a:gd name="connsiteY113" fmla="*/ 389466 h 4656245"/>
              <a:gd name="connsiteX114" fmla="*/ 298505 w 379231"/>
              <a:gd name="connsiteY114" fmla="*/ 397933 h 4656245"/>
              <a:gd name="connsiteX115" fmla="*/ 290995 w 379231"/>
              <a:gd name="connsiteY115" fmla="*/ 405459 h 4656245"/>
              <a:gd name="connsiteX116" fmla="*/ 272221 w 379231"/>
              <a:gd name="connsiteY116" fmla="*/ 413926 h 4656245"/>
              <a:gd name="connsiteX117" fmla="*/ 231857 w 379231"/>
              <a:gd name="connsiteY117" fmla="*/ 409222 h 4656245"/>
              <a:gd name="connsiteX118" fmla="*/ 216838 w 379231"/>
              <a:gd name="connsiteY118" fmla="*/ 396992 h 4656245"/>
              <a:gd name="connsiteX119" fmla="*/ 208390 w 379231"/>
              <a:gd name="connsiteY119" fmla="*/ 382881 h 4656245"/>
              <a:gd name="connsiteX120" fmla="*/ 194309 w 379231"/>
              <a:gd name="connsiteY120" fmla="*/ 368770 h 4656245"/>
              <a:gd name="connsiteX121" fmla="*/ 178352 w 379231"/>
              <a:gd name="connsiteY121" fmla="*/ 383822 h 4656245"/>
              <a:gd name="connsiteX122" fmla="*/ 169903 w 379231"/>
              <a:gd name="connsiteY122" fmla="*/ 397933 h 4656245"/>
              <a:gd name="connsiteX123" fmla="*/ 154884 w 379231"/>
              <a:gd name="connsiteY123" fmla="*/ 410163 h 4656245"/>
              <a:gd name="connsiteX124" fmla="*/ 114520 w 379231"/>
              <a:gd name="connsiteY124" fmla="*/ 414866 h 4656245"/>
              <a:gd name="connsiteX125" fmla="*/ 16896 w 379231"/>
              <a:gd name="connsiteY125" fmla="*/ 414867 h 4656245"/>
              <a:gd name="connsiteX126" fmla="*/ 0 w 379231"/>
              <a:gd name="connsiteY126" fmla="*/ 397934 h 4656245"/>
              <a:gd name="connsiteX127" fmla="*/ 16896 w 379231"/>
              <a:gd name="connsiteY127" fmla="*/ 381000 h 4656245"/>
              <a:gd name="connsiteX128" fmla="*/ 33793 w 379231"/>
              <a:gd name="connsiteY128" fmla="*/ 397934 h 4656245"/>
              <a:gd name="connsiteX129" fmla="*/ 16896 w 379231"/>
              <a:gd name="connsiteY129" fmla="*/ 414867 h 4656245"/>
              <a:gd name="connsiteX130" fmla="*/ 355765 w 379231"/>
              <a:gd name="connsiteY130" fmla="*/ 414867 h 4656245"/>
              <a:gd name="connsiteX131" fmla="*/ 338869 w 379231"/>
              <a:gd name="connsiteY131" fmla="*/ 397934 h 4656245"/>
              <a:gd name="connsiteX132" fmla="*/ 355765 w 379231"/>
              <a:gd name="connsiteY132" fmla="*/ 381000 h 4656245"/>
              <a:gd name="connsiteX133" fmla="*/ 372662 w 379231"/>
              <a:gd name="connsiteY133" fmla="*/ 397934 h 4656245"/>
              <a:gd name="connsiteX134" fmla="*/ 355765 w 379231"/>
              <a:gd name="connsiteY134" fmla="*/ 414867 h 4656245"/>
              <a:gd name="connsiteX135" fmla="*/ 23466 w 379231"/>
              <a:gd name="connsiteY135" fmla="*/ 4275245 h 4656245"/>
              <a:gd name="connsiteX136" fmla="*/ 6569 w 379231"/>
              <a:gd name="connsiteY136" fmla="*/ 4258311 h 4656245"/>
              <a:gd name="connsiteX137" fmla="*/ 23466 w 379231"/>
              <a:gd name="connsiteY137" fmla="*/ 4241378 h 4656245"/>
              <a:gd name="connsiteX138" fmla="*/ 40362 w 379231"/>
              <a:gd name="connsiteY138" fmla="*/ 4258311 h 4656245"/>
              <a:gd name="connsiteX139" fmla="*/ 23466 w 379231"/>
              <a:gd name="connsiteY139" fmla="*/ 4275245 h 4656245"/>
              <a:gd name="connsiteX140" fmla="*/ 362335 w 379231"/>
              <a:gd name="connsiteY140" fmla="*/ 4275245 h 4656245"/>
              <a:gd name="connsiteX141" fmla="*/ 345438 w 379231"/>
              <a:gd name="connsiteY141" fmla="*/ 4258311 h 4656245"/>
              <a:gd name="connsiteX142" fmla="*/ 362335 w 379231"/>
              <a:gd name="connsiteY142" fmla="*/ 4241378 h 4656245"/>
              <a:gd name="connsiteX143" fmla="*/ 379231 w 379231"/>
              <a:gd name="connsiteY143" fmla="*/ 4258311 h 4656245"/>
              <a:gd name="connsiteX144" fmla="*/ 362335 w 379231"/>
              <a:gd name="connsiteY144" fmla="*/ 4275245 h 4656245"/>
              <a:gd name="connsiteX145" fmla="*/ 185626 w 379231"/>
              <a:gd name="connsiteY145" fmla="*/ 4606856 h 4656245"/>
              <a:gd name="connsiteX146" fmla="*/ 183983 w 379231"/>
              <a:gd name="connsiteY146" fmla="*/ 4594156 h 4656245"/>
              <a:gd name="connsiteX147" fmla="*/ 181167 w 379231"/>
              <a:gd name="connsiteY147" fmla="*/ 4589453 h 4656245"/>
              <a:gd name="connsiteX148" fmla="*/ 168025 w 379231"/>
              <a:gd name="connsiteY148" fmla="*/ 4572519 h 4656245"/>
              <a:gd name="connsiteX149" fmla="*/ 159577 w 379231"/>
              <a:gd name="connsiteY149" fmla="*/ 4563112 h 4656245"/>
              <a:gd name="connsiteX150" fmla="*/ 155822 w 379231"/>
              <a:gd name="connsiteY150" fmla="*/ 4559349 h 4656245"/>
              <a:gd name="connsiteX151" fmla="*/ 154883 w 379231"/>
              <a:gd name="connsiteY151" fmla="*/ 4558408 h 4656245"/>
              <a:gd name="connsiteX152" fmla="*/ 154883 w 379231"/>
              <a:gd name="connsiteY152" fmla="*/ 4565934 h 4656245"/>
              <a:gd name="connsiteX153" fmla="*/ 151128 w 379231"/>
              <a:gd name="connsiteY153" fmla="*/ 4579105 h 4656245"/>
              <a:gd name="connsiteX154" fmla="*/ 150190 w 379231"/>
              <a:gd name="connsiteY154" fmla="*/ 4579105 h 4656245"/>
              <a:gd name="connsiteX155" fmla="*/ 149251 w 379231"/>
              <a:gd name="connsiteY155" fmla="*/ 4577223 h 4656245"/>
              <a:gd name="connsiteX156" fmla="*/ 147374 w 379231"/>
              <a:gd name="connsiteY156" fmla="*/ 4573460 h 4656245"/>
              <a:gd name="connsiteX157" fmla="*/ 144558 w 379231"/>
              <a:gd name="connsiteY157" fmla="*/ 4567816 h 4656245"/>
              <a:gd name="connsiteX158" fmla="*/ 123906 w 379231"/>
              <a:gd name="connsiteY158" fmla="*/ 4537712 h 4656245"/>
              <a:gd name="connsiteX159" fmla="*/ 112642 w 379231"/>
              <a:gd name="connsiteY159" fmla="*/ 4500082 h 4656245"/>
              <a:gd name="connsiteX160" fmla="*/ 125784 w 379231"/>
              <a:gd name="connsiteY160" fmla="*/ 4461512 h 4656245"/>
              <a:gd name="connsiteX161" fmla="*/ 149251 w 379231"/>
              <a:gd name="connsiteY161" fmla="*/ 4429527 h 4656245"/>
              <a:gd name="connsiteX162" fmla="*/ 155822 w 379231"/>
              <a:gd name="connsiteY162" fmla="*/ 4412593 h 4656245"/>
              <a:gd name="connsiteX163" fmla="*/ 150190 w 379231"/>
              <a:gd name="connsiteY163" fmla="*/ 4398482 h 4656245"/>
              <a:gd name="connsiteX164" fmla="*/ 136109 w 379231"/>
              <a:gd name="connsiteY164" fmla="*/ 4397542 h 4656245"/>
              <a:gd name="connsiteX165" fmla="*/ 128600 w 379231"/>
              <a:gd name="connsiteY165" fmla="*/ 4411653 h 4656245"/>
              <a:gd name="connsiteX166" fmla="*/ 122968 w 379231"/>
              <a:gd name="connsiteY166" fmla="*/ 4443638 h 4656245"/>
              <a:gd name="connsiteX167" fmla="*/ 110765 w 379231"/>
              <a:gd name="connsiteY167" fmla="*/ 4469038 h 4656245"/>
              <a:gd name="connsiteX168" fmla="*/ 93868 w 379231"/>
              <a:gd name="connsiteY168" fmla="*/ 4482208 h 4656245"/>
              <a:gd name="connsiteX169" fmla="*/ 87297 w 379231"/>
              <a:gd name="connsiteY169" fmla="*/ 4485971 h 4656245"/>
              <a:gd name="connsiteX170" fmla="*/ 82604 w 379231"/>
              <a:gd name="connsiteY170" fmla="*/ 4488793 h 4656245"/>
              <a:gd name="connsiteX171" fmla="*/ 77910 w 379231"/>
              <a:gd name="connsiteY171" fmla="*/ 4493497 h 4656245"/>
              <a:gd name="connsiteX172" fmla="*/ 77910 w 379231"/>
              <a:gd name="connsiteY172" fmla="*/ 4491616 h 4656245"/>
              <a:gd name="connsiteX173" fmla="*/ 80726 w 379231"/>
              <a:gd name="connsiteY173" fmla="*/ 4481268 h 4656245"/>
              <a:gd name="connsiteX174" fmla="*/ 73217 w 379231"/>
              <a:gd name="connsiteY174" fmla="*/ 4454927 h 4656245"/>
              <a:gd name="connsiteX175" fmla="*/ 61014 w 379231"/>
              <a:gd name="connsiteY175" fmla="*/ 4428586 h 4656245"/>
              <a:gd name="connsiteX176" fmla="*/ 60075 w 379231"/>
              <a:gd name="connsiteY176" fmla="*/ 4418238 h 4656245"/>
              <a:gd name="connsiteX177" fmla="*/ 58198 w 379231"/>
              <a:gd name="connsiteY177" fmla="*/ 4420119 h 4656245"/>
              <a:gd name="connsiteX178" fmla="*/ 52565 w 379231"/>
              <a:gd name="connsiteY178" fmla="*/ 4422942 h 4656245"/>
              <a:gd name="connsiteX179" fmla="*/ 50688 w 379231"/>
              <a:gd name="connsiteY179" fmla="*/ 4423882 h 4656245"/>
              <a:gd name="connsiteX180" fmla="*/ 46933 w 379231"/>
              <a:gd name="connsiteY180" fmla="*/ 4427645 h 4656245"/>
              <a:gd name="connsiteX181" fmla="*/ 38485 w 379231"/>
              <a:gd name="connsiteY181" fmla="*/ 4437053 h 4656245"/>
              <a:gd name="connsiteX182" fmla="*/ 39424 w 379231"/>
              <a:gd name="connsiteY182" fmla="*/ 4433290 h 4656245"/>
              <a:gd name="connsiteX183" fmla="*/ 40362 w 379231"/>
              <a:gd name="connsiteY183" fmla="*/ 4427645 h 4656245"/>
              <a:gd name="connsiteX184" fmla="*/ 43178 w 379231"/>
              <a:gd name="connsiteY184" fmla="*/ 4417297 h 4656245"/>
              <a:gd name="connsiteX185" fmla="*/ 44117 w 379231"/>
              <a:gd name="connsiteY185" fmla="*/ 4405068 h 4656245"/>
              <a:gd name="connsiteX186" fmla="*/ 40362 w 379231"/>
              <a:gd name="connsiteY186" fmla="*/ 4377786 h 4656245"/>
              <a:gd name="connsiteX187" fmla="*/ 54443 w 379231"/>
              <a:gd name="connsiteY187" fmla="*/ 4318519 h 4656245"/>
              <a:gd name="connsiteX188" fmla="*/ 71339 w 379231"/>
              <a:gd name="connsiteY188" fmla="*/ 4307230 h 4656245"/>
              <a:gd name="connsiteX189" fmla="*/ 73217 w 379231"/>
              <a:gd name="connsiteY189" fmla="*/ 4305349 h 4656245"/>
              <a:gd name="connsiteX190" fmla="*/ 69462 w 379231"/>
              <a:gd name="connsiteY190" fmla="*/ 4307230 h 4656245"/>
              <a:gd name="connsiteX191" fmla="*/ 64768 w 379231"/>
              <a:gd name="connsiteY191" fmla="*/ 4308171 h 4656245"/>
              <a:gd name="connsiteX192" fmla="*/ 57259 w 379231"/>
              <a:gd name="connsiteY192" fmla="*/ 4308171 h 4656245"/>
              <a:gd name="connsiteX193" fmla="*/ 52565 w 379231"/>
              <a:gd name="connsiteY193" fmla="*/ 4306290 h 4656245"/>
              <a:gd name="connsiteX194" fmla="*/ 53504 w 379231"/>
              <a:gd name="connsiteY194" fmla="*/ 4304408 h 4656245"/>
              <a:gd name="connsiteX195" fmla="*/ 55382 w 379231"/>
              <a:gd name="connsiteY195" fmla="*/ 4302527 h 4656245"/>
              <a:gd name="connsiteX196" fmla="*/ 61952 w 379231"/>
              <a:gd name="connsiteY196" fmla="*/ 4296882 h 4656245"/>
              <a:gd name="connsiteX197" fmla="*/ 76972 w 379231"/>
              <a:gd name="connsiteY197" fmla="*/ 4266779 h 4656245"/>
              <a:gd name="connsiteX198" fmla="*/ 80726 w 379231"/>
              <a:gd name="connsiteY198" fmla="*/ 4258312 h 4656245"/>
              <a:gd name="connsiteX199" fmla="*/ 88236 w 379231"/>
              <a:gd name="connsiteY199" fmla="*/ 4250786 h 4656245"/>
              <a:gd name="connsiteX200" fmla="*/ 107010 w 379231"/>
              <a:gd name="connsiteY200" fmla="*/ 4242319 h 4656245"/>
              <a:gd name="connsiteX201" fmla="*/ 147374 w 379231"/>
              <a:gd name="connsiteY201" fmla="*/ 4247023 h 4656245"/>
              <a:gd name="connsiteX202" fmla="*/ 162393 w 379231"/>
              <a:gd name="connsiteY202" fmla="*/ 4259253 h 4656245"/>
              <a:gd name="connsiteX203" fmla="*/ 170841 w 379231"/>
              <a:gd name="connsiteY203" fmla="*/ 4273364 h 4656245"/>
              <a:gd name="connsiteX204" fmla="*/ 184922 w 379231"/>
              <a:gd name="connsiteY204" fmla="*/ 4287475 h 4656245"/>
              <a:gd name="connsiteX205" fmla="*/ 200879 w 379231"/>
              <a:gd name="connsiteY205" fmla="*/ 4272423 h 4656245"/>
              <a:gd name="connsiteX206" fmla="*/ 209328 w 379231"/>
              <a:gd name="connsiteY206" fmla="*/ 4258312 h 4656245"/>
              <a:gd name="connsiteX207" fmla="*/ 224347 w 379231"/>
              <a:gd name="connsiteY207" fmla="*/ 4246082 h 4656245"/>
              <a:gd name="connsiteX208" fmla="*/ 264711 w 379231"/>
              <a:gd name="connsiteY208" fmla="*/ 4241379 h 4656245"/>
              <a:gd name="connsiteX209" fmla="*/ 284423 w 379231"/>
              <a:gd name="connsiteY209" fmla="*/ 4249845 h 4656245"/>
              <a:gd name="connsiteX210" fmla="*/ 291933 w 379231"/>
              <a:gd name="connsiteY210" fmla="*/ 4257371 h 4656245"/>
              <a:gd name="connsiteX211" fmla="*/ 297565 w 379231"/>
              <a:gd name="connsiteY211" fmla="*/ 4265838 h 4656245"/>
              <a:gd name="connsiteX212" fmla="*/ 312584 w 379231"/>
              <a:gd name="connsiteY212" fmla="*/ 4295942 h 4656245"/>
              <a:gd name="connsiteX213" fmla="*/ 319155 w 379231"/>
              <a:gd name="connsiteY213" fmla="*/ 4301586 h 4656245"/>
              <a:gd name="connsiteX214" fmla="*/ 321032 w 379231"/>
              <a:gd name="connsiteY214" fmla="*/ 4303468 h 4656245"/>
              <a:gd name="connsiteX215" fmla="*/ 321971 w 379231"/>
              <a:gd name="connsiteY215" fmla="*/ 4305349 h 4656245"/>
              <a:gd name="connsiteX216" fmla="*/ 317278 w 379231"/>
              <a:gd name="connsiteY216" fmla="*/ 4307230 h 4656245"/>
              <a:gd name="connsiteX217" fmla="*/ 309768 w 379231"/>
              <a:gd name="connsiteY217" fmla="*/ 4307230 h 4656245"/>
              <a:gd name="connsiteX218" fmla="*/ 305075 w 379231"/>
              <a:gd name="connsiteY218" fmla="*/ 4306290 h 4656245"/>
              <a:gd name="connsiteX219" fmla="*/ 301320 w 379231"/>
              <a:gd name="connsiteY219" fmla="*/ 4304408 h 4656245"/>
              <a:gd name="connsiteX220" fmla="*/ 303197 w 379231"/>
              <a:gd name="connsiteY220" fmla="*/ 4306290 h 4656245"/>
              <a:gd name="connsiteX221" fmla="*/ 320094 w 379231"/>
              <a:gd name="connsiteY221" fmla="*/ 4317579 h 4656245"/>
              <a:gd name="connsiteX222" fmla="*/ 334174 w 379231"/>
              <a:gd name="connsiteY222" fmla="*/ 4376845 h 4656245"/>
              <a:gd name="connsiteX223" fmla="*/ 330419 w 379231"/>
              <a:gd name="connsiteY223" fmla="*/ 4404127 h 4656245"/>
              <a:gd name="connsiteX224" fmla="*/ 331358 w 379231"/>
              <a:gd name="connsiteY224" fmla="*/ 4416356 h 4656245"/>
              <a:gd name="connsiteX225" fmla="*/ 334174 w 379231"/>
              <a:gd name="connsiteY225" fmla="*/ 4426705 h 4656245"/>
              <a:gd name="connsiteX226" fmla="*/ 336052 w 379231"/>
              <a:gd name="connsiteY226" fmla="*/ 4432349 h 4656245"/>
              <a:gd name="connsiteX227" fmla="*/ 331358 w 379231"/>
              <a:gd name="connsiteY227" fmla="*/ 4436112 h 4656245"/>
              <a:gd name="connsiteX228" fmla="*/ 322910 w 379231"/>
              <a:gd name="connsiteY228" fmla="*/ 4426705 h 4656245"/>
              <a:gd name="connsiteX229" fmla="*/ 319155 w 379231"/>
              <a:gd name="connsiteY229" fmla="*/ 4423882 h 4656245"/>
              <a:gd name="connsiteX230" fmla="*/ 317278 w 379231"/>
              <a:gd name="connsiteY230" fmla="*/ 4422942 h 4656245"/>
              <a:gd name="connsiteX231" fmla="*/ 311645 w 379231"/>
              <a:gd name="connsiteY231" fmla="*/ 4420119 h 4656245"/>
              <a:gd name="connsiteX232" fmla="*/ 309768 w 379231"/>
              <a:gd name="connsiteY232" fmla="*/ 4418238 h 4656245"/>
              <a:gd name="connsiteX233" fmla="*/ 308829 w 379231"/>
              <a:gd name="connsiteY233" fmla="*/ 4428586 h 4656245"/>
              <a:gd name="connsiteX234" fmla="*/ 304762 w 379231"/>
              <a:gd name="connsiteY234" fmla="*/ 4437366 h 4656245"/>
              <a:gd name="connsiteX235" fmla="*/ 296626 w 379231"/>
              <a:gd name="connsiteY235" fmla="*/ 4454927 h 4656245"/>
              <a:gd name="connsiteX236" fmla="*/ 289242 w 379231"/>
              <a:gd name="connsiteY236" fmla="*/ 4480829 h 4656245"/>
              <a:gd name="connsiteX237" fmla="*/ 289117 w 379231"/>
              <a:gd name="connsiteY237" fmla="*/ 4481268 h 4656245"/>
              <a:gd name="connsiteX238" fmla="*/ 291933 w 379231"/>
              <a:gd name="connsiteY238" fmla="*/ 4491616 h 4656245"/>
              <a:gd name="connsiteX239" fmla="*/ 291933 w 379231"/>
              <a:gd name="connsiteY239" fmla="*/ 4493497 h 4656245"/>
              <a:gd name="connsiteX240" fmla="*/ 287239 w 379231"/>
              <a:gd name="connsiteY240" fmla="*/ 4488793 h 4656245"/>
              <a:gd name="connsiteX241" fmla="*/ 282546 w 379231"/>
              <a:gd name="connsiteY241" fmla="*/ 4485030 h 4656245"/>
              <a:gd name="connsiteX242" fmla="*/ 275975 w 379231"/>
              <a:gd name="connsiteY242" fmla="*/ 4481268 h 4656245"/>
              <a:gd name="connsiteX243" fmla="*/ 259078 w 379231"/>
              <a:gd name="connsiteY243" fmla="*/ 4468097 h 4656245"/>
              <a:gd name="connsiteX244" fmla="*/ 246875 w 379231"/>
              <a:gd name="connsiteY244" fmla="*/ 4442697 h 4656245"/>
              <a:gd name="connsiteX245" fmla="*/ 241243 w 379231"/>
              <a:gd name="connsiteY245" fmla="*/ 4410712 h 4656245"/>
              <a:gd name="connsiteX246" fmla="*/ 233734 w 379231"/>
              <a:gd name="connsiteY246" fmla="*/ 4396601 h 4656245"/>
              <a:gd name="connsiteX247" fmla="*/ 219653 w 379231"/>
              <a:gd name="connsiteY247" fmla="*/ 4397542 h 4656245"/>
              <a:gd name="connsiteX248" fmla="*/ 214021 w 379231"/>
              <a:gd name="connsiteY248" fmla="*/ 4411653 h 4656245"/>
              <a:gd name="connsiteX249" fmla="*/ 220592 w 379231"/>
              <a:gd name="connsiteY249" fmla="*/ 4428586 h 4656245"/>
              <a:gd name="connsiteX250" fmla="*/ 244059 w 379231"/>
              <a:gd name="connsiteY250" fmla="*/ 4460571 h 4656245"/>
              <a:gd name="connsiteX251" fmla="*/ 257201 w 379231"/>
              <a:gd name="connsiteY251" fmla="*/ 4499142 h 4656245"/>
              <a:gd name="connsiteX252" fmla="*/ 245937 w 379231"/>
              <a:gd name="connsiteY252" fmla="*/ 4536771 h 4656245"/>
              <a:gd name="connsiteX253" fmla="*/ 225285 w 379231"/>
              <a:gd name="connsiteY253" fmla="*/ 4566875 h 4656245"/>
              <a:gd name="connsiteX254" fmla="*/ 222469 w 379231"/>
              <a:gd name="connsiteY254" fmla="*/ 4572519 h 4656245"/>
              <a:gd name="connsiteX255" fmla="*/ 220592 w 379231"/>
              <a:gd name="connsiteY255" fmla="*/ 4576282 h 4656245"/>
              <a:gd name="connsiteX256" fmla="*/ 219653 w 379231"/>
              <a:gd name="connsiteY256" fmla="*/ 4578164 h 4656245"/>
              <a:gd name="connsiteX257" fmla="*/ 218715 w 379231"/>
              <a:gd name="connsiteY257" fmla="*/ 4578164 h 4656245"/>
              <a:gd name="connsiteX258" fmla="*/ 214960 w 379231"/>
              <a:gd name="connsiteY258" fmla="*/ 4564993 h 4656245"/>
              <a:gd name="connsiteX259" fmla="*/ 214960 w 379231"/>
              <a:gd name="connsiteY259" fmla="*/ 4557468 h 4656245"/>
              <a:gd name="connsiteX260" fmla="*/ 214021 w 379231"/>
              <a:gd name="connsiteY260" fmla="*/ 4558408 h 4656245"/>
              <a:gd name="connsiteX261" fmla="*/ 210266 w 379231"/>
              <a:gd name="connsiteY261" fmla="*/ 4562171 h 4656245"/>
              <a:gd name="connsiteX262" fmla="*/ 201818 w 379231"/>
              <a:gd name="connsiteY262" fmla="*/ 4571579 h 4656245"/>
              <a:gd name="connsiteX263" fmla="*/ 188676 w 379231"/>
              <a:gd name="connsiteY263" fmla="*/ 4588512 h 4656245"/>
              <a:gd name="connsiteX264" fmla="*/ 185860 w 379231"/>
              <a:gd name="connsiteY264" fmla="*/ 4594156 h 4656245"/>
              <a:gd name="connsiteX265" fmla="*/ 185626 w 379231"/>
              <a:gd name="connsiteY265" fmla="*/ 4606856 h 4656245"/>
              <a:gd name="connsiteX266" fmla="*/ 187738 w 379231"/>
              <a:gd name="connsiteY266" fmla="*/ 4656245 h 4656245"/>
              <a:gd name="connsiteX267" fmla="*/ 170841 w 379231"/>
              <a:gd name="connsiteY267" fmla="*/ 4639311 h 4656245"/>
              <a:gd name="connsiteX268" fmla="*/ 187738 w 379231"/>
              <a:gd name="connsiteY268" fmla="*/ 4622378 h 4656245"/>
              <a:gd name="connsiteX269" fmla="*/ 204634 w 379231"/>
              <a:gd name="connsiteY269" fmla="*/ 4639311 h 4656245"/>
              <a:gd name="connsiteX270" fmla="*/ 187738 w 379231"/>
              <a:gd name="connsiteY270" fmla="*/ 4656245 h 4656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Lst>
            <a:rect l="l" t="t" r="r" b="b"/>
            <a:pathLst>
              <a:path w="379231" h="4656245">
                <a:moveTo>
                  <a:pt x="191493" y="33867"/>
                </a:moveTo>
                <a:cubicBezTo>
                  <a:pt x="182162" y="33867"/>
                  <a:pt x="174597" y="26286"/>
                  <a:pt x="174597" y="16934"/>
                </a:cubicBezTo>
                <a:cubicBezTo>
                  <a:pt x="174597" y="7582"/>
                  <a:pt x="182162" y="0"/>
                  <a:pt x="191493" y="0"/>
                </a:cubicBezTo>
                <a:cubicBezTo>
                  <a:pt x="200825" y="0"/>
                  <a:pt x="208390" y="7582"/>
                  <a:pt x="208390" y="16934"/>
                </a:cubicBezTo>
                <a:cubicBezTo>
                  <a:pt x="208390" y="26286"/>
                  <a:pt x="200825" y="33867"/>
                  <a:pt x="191493" y="33867"/>
                </a:cubicBezTo>
                <a:close/>
                <a:moveTo>
                  <a:pt x="114520" y="414866"/>
                </a:moveTo>
                <a:cubicBezTo>
                  <a:pt x="107011" y="412985"/>
                  <a:pt x="100440" y="410163"/>
                  <a:pt x="94808" y="406400"/>
                </a:cubicBezTo>
                <a:cubicBezTo>
                  <a:pt x="91992" y="404518"/>
                  <a:pt x="90114" y="400755"/>
                  <a:pt x="87298" y="398874"/>
                </a:cubicBezTo>
                <a:cubicBezTo>
                  <a:pt x="85421" y="396052"/>
                  <a:pt x="83543" y="393229"/>
                  <a:pt x="81666" y="390407"/>
                </a:cubicBezTo>
                <a:cubicBezTo>
                  <a:pt x="76034" y="379118"/>
                  <a:pt x="73218" y="367829"/>
                  <a:pt x="66647" y="360303"/>
                </a:cubicBezTo>
                <a:cubicBezTo>
                  <a:pt x="64769" y="358422"/>
                  <a:pt x="62892" y="357481"/>
                  <a:pt x="60076" y="354659"/>
                </a:cubicBezTo>
                <a:lnTo>
                  <a:pt x="58199" y="352777"/>
                </a:lnTo>
                <a:cubicBezTo>
                  <a:pt x="57260" y="351837"/>
                  <a:pt x="55383" y="350896"/>
                  <a:pt x="57260" y="350896"/>
                </a:cubicBezTo>
                <a:cubicBezTo>
                  <a:pt x="59137" y="349955"/>
                  <a:pt x="60076" y="349015"/>
                  <a:pt x="61953" y="349015"/>
                </a:cubicBezTo>
                <a:cubicBezTo>
                  <a:pt x="65708" y="348074"/>
                  <a:pt x="67586" y="349015"/>
                  <a:pt x="69463" y="349015"/>
                </a:cubicBezTo>
                <a:cubicBezTo>
                  <a:pt x="71340" y="349015"/>
                  <a:pt x="72279" y="349955"/>
                  <a:pt x="74156" y="349955"/>
                </a:cubicBezTo>
                <a:cubicBezTo>
                  <a:pt x="75095" y="350896"/>
                  <a:pt x="76973" y="350896"/>
                  <a:pt x="77911" y="351837"/>
                </a:cubicBezTo>
                <a:cubicBezTo>
                  <a:pt x="76973" y="350896"/>
                  <a:pt x="76973" y="350896"/>
                  <a:pt x="76034" y="349955"/>
                </a:cubicBezTo>
                <a:cubicBezTo>
                  <a:pt x="72279" y="347133"/>
                  <a:pt x="66647" y="343370"/>
                  <a:pt x="59137" y="338666"/>
                </a:cubicBezTo>
                <a:cubicBezTo>
                  <a:pt x="45057" y="326437"/>
                  <a:pt x="40363" y="301037"/>
                  <a:pt x="45057" y="279400"/>
                </a:cubicBezTo>
                <a:cubicBezTo>
                  <a:pt x="46934" y="269992"/>
                  <a:pt x="48812" y="260585"/>
                  <a:pt x="48812" y="252118"/>
                </a:cubicBezTo>
                <a:cubicBezTo>
                  <a:pt x="48812" y="248355"/>
                  <a:pt x="47873" y="243652"/>
                  <a:pt x="47873" y="239889"/>
                </a:cubicBezTo>
                <a:cubicBezTo>
                  <a:pt x="47873" y="237066"/>
                  <a:pt x="45996" y="233303"/>
                  <a:pt x="45057" y="229540"/>
                </a:cubicBezTo>
                <a:cubicBezTo>
                  <a:pt x="44118" y="227659"/>
                  <a:pt x="44118" y="225777"/>
                  <a:pt x="43179" y="223896"/>
                </a:cubicBezTo>
                <a:cubicBezTo>
                  <a:pt x="43179" y="222015"/>
                  <a:pt x="43179" y="221074"/>
                  <a:pt x="47873" y="220133"/>
                </a:cubicBezTo>
                <a:cubicBezTo>
                  <a:pt x="49750" y="222955"/>
                  <a:pt x="53505" y="226718"/>
                  <a:pt x="56321" y="229540"/>
                </a:cubicBezTo>
                <a:cubicBezTo>
                  <a:pt x="58199" y="231422"/>
                  <a:pt x="59137" y="231422"/>
                  <a:pt x="60076" y="232363"/>
                </a:cubicBezTo>
                <a:cubicBezTo>
                  <a:pt x="61015" y="233303"/>
                  <a:pt x="61015" y="233303"/>
                  <a:pt x="61953" y="233303"/>
                </a:cubicBezTo>
                <a:cubicBezTo>
                  <a:pt x="63831" y="234244"/>
                  <a:pt x="65708" y="235185"/>
                  <a:pt x="67586" y="236126"/>
                </a:cubicBezTo>
                <a:cubicBezTo>
                  <a:pt x="67586" y="237066"/>
                  <a:pt x="68524" y="237066"/>
                  <a:pt x="69463" y="238007"/>
                </a:cubicBezTo>
                <a:cubicBezTo>
                  <a:pt x="68524" y="235185"/>
                  <a:pt x="69463" y="231422"/>
                  <a:pt x="70402" y="227659"/>
                </a:cubicBezTo>
                <a:lnTo>
                  <a:pt x="74471" y="218876"/>
                </a:lnTo>
                <a:lnTo>
                  <a:pt x="82605" y="201318"/>
                </a:lnTo>
                <a:lnTo>
                  <a:pt x="89989" y="175416"/>
                </a:lnTo>
                <a:lnTo>
                  <a:pt x="90114" y="174977"/>
                </a:lnTo>
                <a:cubicBezTo>
                  <a:pt x="90114" y="169333"/>
                  <a:pt x="88237" y="166511"/>
                  <a:pt x="87298" y="164629"/>
                </a:cubicBezTo>
                <a:cubicBezTo>
                  <a:pt x="87298" y="163689"/>
                  <a:pt x="87298" y="162748"/>
                  <a:pt x="87298" y="162748"/>
                </a:cubicBezTo>
                <a:cubicBezTo>
                  <a:pt x="87298" y="162748"/>
                  <a:pt x="90114" y="163689"/>
                  <a:pt x="91992" y="167452"/>
                </a:cubicBezTo>
                <a:cubicBezTo>
                  <a:pt x="93869" y="168392"/>
                  <a:pt x="94808" y="170274"/>
                  <a:pt x="96685" y="171215"/>
                </a:cubicBezTo>
                <a:cubicBezTo>
                  <a:pt x="98563" y="172155"/>
                  <a:pt x="100440" y="173096"/>
                  <a:pt x="103256" y="174977"/>
                </a:cubicBezTo>
                <a:cubicBezTo>
                  <a:pt x="107949" y="177800"/>
                  <a:pt x="114520" y="181563"/>
                  <a:pt x="120153" y="188148"/>
                </a:cubicBezTo>
                <a:cubicBezTo>
                  <a:pt x="124846" y="194733"/>
                  <a:pt x="129539" y="203200"/>
                  <a:pt x="132356" y="213548"/>
                </a:cubicBezTo>
                <a:cubicBezTo>
                  <a:pt x="135172" y="222955"/>
                  <a:pt x="135172" y="234244"/>
                  <a:pt x="137988" y="245533"/>
                </a:cubicBezTo>
                <a:cubicBezTo>
                  <a:pt x="139865" y="250237"/>
                  <a:pt x="141743" y="255881"/>
                  <a:pt x="145497" y="259644"/>
                </a:cubicBezTo>
                <a:cubicBezTo>
                  <a:pt x="149252" y="263407"/>
                  <a:pt x="154884" y="261526"/>
                  <a:pt x="159578" y="258703"/>
                </a:cubicBezTo>
                <a:cubicBezTo>
                  <a:pt x="165210" y="255881"/>
                  <a:pt x="166149" y="250237"/>
                  <a:pt x="165210" y="244592"/>
                </a:cubicBezTo>
                <a:cubicBezTo>
                  <a:pt x="164271" y="238948"/>
                  <a:pt x="161455" y="233303"/>
                  <a:pt x="158639" y="227659"/>
                </a:cubicBezTo>
                <a:cubicBezTo>
                  <a:pt x="152068" y="216370"/>
                  <a:pt x="143620" y="206963"/>
                  <a:pt x="135172" y="195674"/>
                </a:cubicBezTo>
                <a:cubicBezTo>
                  <a:pt x="126723" y="184385"/>
                  <a:pt x="121091" y="171215"/>
                  <a:pt x="122030" y="157103"/>
                </a:cubicBezTo>
                <a:cubicBezTo>
                  <a:pt x="122030" y="143933"/>
                  <a:pt x="126723" y="130763"/>
                  <a:pt x="133294" y="119474"/>
                </a:cubicBezTo>
                <a:cubicBezTo>
                  <a:pt x="139865" y="108185"/>
                  <a:pt x="148313" y="98777"/>
                  <a:pt x="153946" y="89370"/>
                </a:cubicBezTo>
                <a:lnTo>
                  <a:pt x="156762" y="83726"/>
                </a:lnTo>
                <a:lnTo>
                  <a:pt x="158639" y="79963"/>
                </a:lnTo>
                <a:lnTo>
                  <a:pt x="159578" y="78081"/>
                </a:lnTo>
                <a:cubicBezTo>
                  <a:pt x="159578" y="78081"/>
                  <a:pt x="160516" y="77140"/>
                  <a:pt x="160516" y="78081"/>
                </a:cubicBezTo>
                <a:cubicBezTo>
                  <a:pt x="161455" y="82785"/>
                  <a:pt x="164271" y="89370"/>
                  <a:pt x="164271" y="91252"/>
                </a:cubicBezTo>
                <a:cubicBezTo>
                  <a:pt x="165210" y="98777"/>
                  <a:pt x="164271" y="97837"/>
                  <a:pt x="164271" y="98777"/>
                </a:cubicBezTo>
                <a:cubicBezTo>
                  <a:pt x="164271" y="98777"/>
                  <a:pt x="165210" y="97837"/>
                  <a:pt x="165210" y="97837"/>
                </a:cubicBezTo>
                <a:cubicBezTo>
                  <a:pt x="166149" y="96896"/>
                  <a:pt x="168026" y="95015"/>
                  <a:pt x="168965" y="94074"/>
                </a:cubicBezTo>
                <a:cubicBezTo>
                  <a:pt x="171781" y="91252"/>
                  <a:pt x="174597" y="87489"/>
                  <a:pt x="177413" y="84666"/>
                </a:cubicBezTo>
                <a:cubicBezTo>
                  <a:pt x="183045" y="78081"/>
                  <a:pt x="187739" y="72437"/>
                  <a:pt x="190555" y="67733"/>
                </a:cubicBezTo>
                <a:cubicBezTo>
                  <a:pt x="191493" y="65852"/>
                  <a:pt x="192432" y="63970"/>
                  <a:pt x="193371" y="62089"/>
                </a:cubicBezTo>
                <a:cubicBezTo>
                  <a:pt x="193371" y="45155"/>
                  <a:pt x="193371" y="45155"/>
                  <a:pt x="195248" y="62089"/>
                </a:cubicBezTo>
                <a:cubicBezTo>
                  <a:pt x="196187" y="63029"/>
                  <a:pt x="197126" y="64911"/>
                  <a:pt x="198064" y="66792"/>
                </a:cubicBezTo>
                <a:cubicBezTo>
                  <a:pt x="200880" y="72437"/>
                  <a:pt x="205574" y="78081"/>
                  <a:pt x="211206" y="83726"/>
                </a:cubicBezTo>
                <a:cubicBezTo>
                  <a:pt x="214022" y="86548"/>
                  <a:pt x="216838" y="89370"/>
                  <a:pt x="219654" y="93133"/>
                </a:cubicBezTo>
                <a:cubicBezTo>
                  <a:pt x="220593" y="94074"/>
                  <a:pt x="222470" y="95955"/>
                  <a:pt x="223409" y="96896"/>
                </a:cubicBezTo>
                <a:cubicBezTo>
                  <a:pt x="223409" y="96896"/>
                  <a:pt x="224348" y="97837"/>
                  <a:pt x="224348" y="97837"/>
                </a:cubicBezTo>
                <a:cubicBezTo>
                  <a:pt x="224348" y="95955"/>
                  <a:pt x="223409" y="97837"/>
                  <a:pt x="224348" y="90311"/>
                </a:cubicBezTo>
                <a:cubicBezTo>
                  <a:pt x="224348" y="87489"/>
                  <a:pt x="226225" y="81844"/>
                  <a:pt x="228103" y="77140"/>
                </a:cubicBezTo>
                <a:cubicBezTo>
                  <a:pt x="228103" y="75259"/>
                  <a:pt x="229041" y="76200"/>
                  <a:pt x="229041" y="77140"/>
                </a:cubicBezTo>
                <a:lnTo>
                  <a:pt x="229980" y="79022"/>
                </a:lnTo>
                <a:lnTo>
                  <a:pt x="231857" y="82785"/>
                </a:lnTo>
                <a:lnTo>
                  <a:pt x="234673" y="88429"/>
                </a:lnTo>
                <a:cubicBezTo>
                  <a:pt x="240306" y="97837"/>
                  <a:pt x="248754" y="107244"/>
                  <a:pt x="255325" y="118533"/>
                </a:cubicBezTo>
                <a:cubicBezTo>
                  <a:pt x="261896" y="128881"/>
                  <a:pt x="266589" y="142052"/>
                  <a:pt x="266589" y="156163"/>
                </a:cubicBezTo>
                <a:cubicBezTo>
                  <a:pt x="266589" y="169333"/>
                  <a:pt x="260957" y="183444"/>
                  <a:pt x="253447" y="194733"/>
                </a:cubicBezTo>
                <a:cubicBezTo>
                  <a:pt x="244999" y="205081"/>
                  <a:pt x="236551" y="215429"/>
                  <a:pt x="229980" y="226718"/>
                </a:cubicBezTo>
                <a:cubicBezTo>
                  <a:pt x="227164" y="231422"/>
                  <a:pt x="224348" y="238007"/>
                  <a:pt x="223409" y="243652"/>
                </a:cubicBezTo>
                <a:cubicBezTo>
                  <a:pt x="222470" y="249296"/>
                  <a:pt x="224348" y="254940"/>
                  <a:pt x="229041" y="257763"/>
                </a:cubicBezTo>
                <a:cubicBezTo>
                  <a:pt x="233735" y="261526"/>
                  <a:pt x="239367" y="262466"/>
                  <a:pt x="243122" y="258703"/>
                </a:cubicBezTo>
                <a:cubicBezTo>
                  <a:pt x="246876" y="255881"/>
                  <a:pt x="248754" y="250237"/>
                  <a:pt x="250631" y="244592"/>
                </a:cubicBezTo>
                <a:cubicBezTo>
                  <a:pt x="253447" y="234244"/>
                  <a:pt x="253447" y="222955"/>
                  <a:pt x="256263" y="212607"/>
                </a:cubicBezTo>
                <a:cubicBezTo>
                  <a:pt x="258141" y="202259"/>
                  <a:pt x="262834" y="193792"/>
                  <a:pt x="268466" y="187207"/>
                </a:cubicBezTo>
                <a:cubicBezTo>
                  <a:pt x="274099" y="180622"/>
                  <a:pt x="280669" y="176859"/>
                  <a:pt x="285363" y="174037"/>
                </a:cubicBezTo>
                <a:cubicBezTo>
                  <a:pt x="287240" y="173096"/>
                  <a:pt x="290056" y="171215"/>
                  <a:pt x="291934" y="170274"/>
                </a:cubicBezTo>
                <a:cubicBezTo>
                  <a:pt x="293811" y="169333"/>
                  <a:pt x="295689" y="168392"/>
                  <a:pt x="296627" y="167452"/>
                </a:cubicBezTo>
                <a:cubicBezTo>
                  <a:pt x="298505" y="163689"/>
                  <a:pt x="301321" y="161807"/>
                  <a:pt x="301321" y="162748"/>
                </a:cubicBezTo>
                <a:cubicBezTo>
                  <a:pt x="302259" y="163689"/>
                  <a:pt x="301321" y="163689"/>
                  <a:pt x="301321" y="164629"/>
                </a:cubicBezTo>
                <a:cubicBezTo>
                  <a:pt x="300382" y="166511"/>
                  <a:pt x="298505" y="170274"/>
                  <a:pt x="298505" y="174977"/>
                </a:cubicBezTo>
                <a:cubicBezTo>
                  <a:pt x="298505" y="182503"/>
                  <a:pt x="301321" y="191911"/>
                  <a:pt x="306014" y="201318"/>
                </a:cubicBezTo>
                <a:cubicBezTo>
                  <a:pt x="310708" y="210726"/>
                  <a:pt x="316340" y="220133"/>
                  <a:pt x="318217" y="227659"/>
                </a:cubicBezTo>
                <a:cubicBezTo>
                  <a:pt x="319156" y="231422"/>
                  <a:pt x="320095" y="235185"/>
                  <a:pt x="319156" y="238007"/>
                </a:cubicBezTo>
                <a:cubicBezTo>
                  <a:pt x="319156" y="237066"/>
                  <a:pt x="320095" y="236126"/>
                  <a:pt x="321033" y="236126"/>
                </a:cubicBezTo>
                <a:cubicBezTo>
                  <a:pt x="322911" y="235185"/>
                  <a:pt x="324788" y="234244"/>
                  <a:pt x="326666" y="233303"/>
                </a:cubicBezTo>
                <a:cubicBezTo>
                  <a:pt x="327604" y="233303"/>
                  <a:pt x="327604" y="233303"/>
                  <a:pt x="328543" y="232363"/>
                </a:cubicBezTo>
                <a:cubicBezTo>
                  <a:pt x="329482" y="231422"/>
                  <a:pt x="330420" y="231422"/>
                  <a:pt x="332298" y="228600"/>
                </a:cubicBezTo>
                <a:cubicBezTo>
                  <a:pt x="335114" y="225777"/>
                  <a:pt x="338869" y="222015"/>
                  <a:pt x="340746" y="219192"/>
                </a:cubicBezTo>
                <a:cubicBezTo>
                  <a:pt x="340746" y="221074"/>
                  <a:pt x="340746" y="221074"/>
                  <a:pt x="339807" y="222955"/>
                </a:cubicBezTo>
                <a:cubicBezTo>
                  <a:pt x="339807" y="224837"/>
                  <a:pt x="338869" y="226718"/>
                  <a:pt x="338869" y="228600"/>
                </a:cubicBezTo>
                <a:cubicBezTo>
                  <a:pt x="337930" y="231422"/>
                  <a:pt x="336991" y="236126"/>
                  <a:pt x="336053" y="238948"/>
                </a:cubicBezTo>
                <a:cubicBezTo>
                  <a:pt x="335114" y="242711"/>
                  <a:pt x="335114" y="246474"/>
                  <a:pt x="335114" y="251177"/>
                </a:cubicBezTo>
                <a:cubicBezTo>
                  <a:pt x="335114" y="259644"/>
                  <a:pt x="336991" y="269052"/>
                  <a:pt x="338869" y="278459"/>
                </a:cubicBezTo>
                <a:cubicBezTo>
                  <a:pt x="343562" y="300096"/>
                  <a:pt x="338869" y="325496"/>
                  <a:pt x="324788" y="337726"/>
                </a:cubicBezTo>
                <a:cubicBezTo>
                  <a:pt x="317279" y="343370"/>
                  <a:pt x="311646" y="346192"/>
                  <a:pt x="307892" y="349015"/>
                </a:cubicBezTo>
                <a:cubicBezTo>
                  <a:pt x="306953" y="349955"/>
                  <a:pt x="306953" y="349955"/>
                  <a:pt x="306014" y="350896"/>
                </a:cubicBezTo>
                <a:cubicBezTo>
                  <a:pt x="306953" y="349955"/>
                  <a:pt x="307892" y="349015"/>
                  <a:pt x="309769" y="349015"/>
                </a:cubicBezTo>
                <a:cubicBezTo>
                  <a:pt x="310708" y="349015"/>
                  <a:pt x="312585" y="348074"/>
                  <a:pt x="314463" y="348074"/>
                </a:cubicBezTo>
                <a:cubicBezTo>
                  <a:pt x="316340" y="347133"/>
                  <a:pt x="318217" y="347133"/>
                  <a:pt x="321972" y="348074"/>
                </a:cubicBezTo>
                <a:cubicBezTo>
                  <a:pt x="323849" y="349015"/>
                  <a:pt x="324788" y="349015"/>
                  <a:pt x="326666" y="349955"/>
                </a:cubicBezTo>
                <a:cubicBezTo>
                  <a:pt x="327604" y="350896"/>
                  <a:pt x="325727" y="350896"/>
                  <a:pt x="325727" y="351837"/>
                </a:cubicBezTo>
                <a:lnTo>
                  <a:pt x="323849" y="353718"/>
                </a:lnTo>
                <a:cubicBezTo>
                  <a:pt x="321033" y="356540"/>
                  <a:pt x="319156" y="356540"/>
                  <a:pt x="317279" y="359363"/>
                </a:cubicBezTo>
                <a:cubicBezTo>
                  <a:pt x="311646" y="365948"/>
                  <a:pt x="307892" y="378177"/>
                  <a:pt x="302259" y="389466"/>
                </a:cubicBezTo>
                <a:cubicBezTo>
                  <a:pt x="301321" y="392289"/>
                  <a:pt x="298505" y="395111"/>
                  <a:pt x="298505" y="397933"/>
                </a:cubicBezTo>
                <a:cubicBezTo>
                  <a:pt x="296627" y="400755"/>
                  <a:pt x="293811" y="403577"/>
                  <a:pt x="290995" y="405459"/>
                </a:cubicBezTo>
                <a:cubicBezTo>
                  <a:pt x="285363" y="410163"/>
                  <a:pt x="278792" y="412985"/>
                  <a:pt x="272221" y="413926"/>
                </a:cubicBezTo>
                <a:cubicBezTo>
                  <a:pt x="258141" y="416748"/>
                  <a:pt x="244060" y="415807"/>
                  <a:pt x="231857" y="409222"/>
                </a:cubicBezTo>
                <a:cubicBezTo>
                  <a:pt x="225286" y="406400"/>
                  <a:pt x="220593" y="401696"/>
                  <a:pt x="216838" y="396992"/>
                </a:cubicBezTo>
                <a:cubicBezTo>
                  <a:pt x="214022" y="391348"/>
                  <a:pt x="211206" y="386644"/>
                  <a:pt x="208390" y="382881"/>
                </a:cubicBezTo>
                <a:cubicBezTo>
                  <a:pt x="203696" y="376296"/>
                  <a:pt x="199003" y="370652"/>
                  <a:pt x="194309" y="368770"/>
                </a:cubicBezTo>
                <a:cubicBezTo>
                  <a:pt x="188677" y="369711"/>
                  <a:pt x="183045" y="376296"/>
                  <a:pt x="178352" y="383822"/>
                </a:cubicBezTo>
                <a:cubicBezTo>
                  <a:pt x="175536" y="388526"/>
                  <a:pt x="173658" y="393229"/>
                  <a:pt x="169903" y="397933"/>
                </a:cubicBezTo>
                <a:cubicBezTo>
                  <a:pt x="165210" y="402637"/>
                  <a:pt x="160516" y="407340"/>
                  <a:pt x="154884" y="410163"/>
                </a:cubicBezTo>
                <a:cubicBezTo>
                  <a:pt x="142681" y="415807"/>
                  <a:pt x="128601" y="417689"/>
                  <a:pt x="114520" y="414866"/>
                </a:cubicBezTo>
                <a:close/>
                <a:moveTo>
                  <a:pt x="16896" y="414867"/>
                </a:moveTo>
                <a:cubicBezTo>
                  <a:pt x="7565" y="414867"/>
                  <a:pt x="0" y="407286"/>
                  <a:pt x="0" y="397934"/>
                </a:cubicBezTo>
                <a:cubicBezTo>
                  <a:pt x="0" y="388582"/>
                  <a:pt x="7565" y="381000"/>
                  <a:pt x="16896" y="381000"/>
                </a:cubicBezTo>
                <a:cubicBezTo>
                  <a:pt x="26228" y="381000"/>
                  <a:pt x="33793" y="388582"/>
                  <a:pt x="33793" y="397934"/>
                </a:cubicBezTo>
                <a:cubicBezTo>
                  <a:pt x="33793" y="407286"/>
                  <a:pt x="26228" y="414867"/>
                  <a:pt x="16896" y="414867"/>
                </a:cubicBezTo>
                <a:close/>
                <a:moveTo>
                  <a:pt x="355765" y="414867"/>
                </a:moveTo>
                <a:cubicBezTo>
                  <a:pt x="346434" y="414867"/>
                  <a:pt x="338869" y="407286"/>
                  <a:pt x="338869" y="397934"/>
                </a:cubicBezTo>
                <a:cubicBezTo>
                  <a:pt x="338869" y="388582"/>
                  <a:pt x="346434" y="381000"/>
                  <a:pt x="355765" y="381000"/>
                </a:cubicBezTo>
                <a:cubicBezTo>
                  <a:pt x="365097" y="381000"/>
                  <a:pt x="372662" y="388582"/>
                  <a:pt x="372662" y="397934"/>
                </a:cubicBezTo>
                <a:cubicBezTo>
                  <a:pt x="372662" y="407286"/>
                  <a:pt x="365097" y="414867"/>
                  <a:pt x="355765" y="414867"/>
                </a:cubicBezTo>
                <a:close/>
                <a:moveTo>
                  <a:pt x="23466" y="4275245"/>
                </a:moveTo>
                <a:cubicBezTo>
                  <a:pt x="14134" y="4275245"/>
                  <a:pt x="6569" y="4267663"/>
                  <a:pt x="6569" y="4258311"/>
                </a:cubicBezTo>
                <a:cubicBezTo>
                  <a:pt x="6569" y="4248959"/>
                  <a:pt x="14134" y="4241378"/>
                  <a:pt x="23466" y="4241378"/>
                </a:cubicBezTo>
                <a:cubicBezTo>
                  <a:pt x="32797" y="4241378"/>
                  <a:pt x="40362" y="4248959"/>
                  <a:pt x="40362" y="4258311"/>
                </a:cubicBezTo>
                <a:cubicBezTo>
                  <a:pt x="40362" y="4267663"/>
                  <a:pt x="32797" y="4275245"/>
                  <a:pt x="23466" y="4275245"/>
                </a:cubicBezTo>
                <a:close/>
                <a:moveTo>
                  <a:pt x="362335" y="4275245"/>
                </a:moveTo>
                <a:cubicBezTo>
                  <a:pt x="353003" y="4275245"/>
                  <a:pt x="345438" y="4267663"/>
                  <a:pt x="345438" y="4258311"/>
                </a:cubicBezTo>
                <a:cubicBezTo>
                  <a:pt x="345438" y="4248959"/>
                  <a:pt x="353003" y="4241378"/>
                  <a:pt x="362335" y="4241378"/>
                </a:cubicBezTo>
                <a:cubicBezTo>
                  <a:pt x="371666" y="4241378"/>
                  <a:pt x="379231" y="4248959"/>
                  <a:pt x="379231" y="4258311"/>
                </a:cubicBezTo>
                <a:cubicBezTo>
                  <a:pt x="379231" y="4267663"/>
                  <a:pt x="371666" y="4275245"/>
                  <a:pt x="362335" y="4275245"/>
                </a:cubicBezTo>
                <a:close/>
                <a:moveTo>
                  <a:pt x="185626" y="4606856"/>
                </a:moveTo>
                <a:cubicBezTo>
                  <a:pt x="185391" y="4606856"/>
                  <a:pt x="184922" y="4602623"/>
                  <a:pt x="183983" y="4594156"/>
                </a:cubicBezTo>
                <a:cubicBezTo>
                  <a:pt x="183044" y="4593216"/>
                  <a:pt x="182105" y="4591334"/>
                  <a:pt x="181167" y="4589453"/>
                </a:cubicBezTo>
                <a:cubicBezTo>
                  <a:pt x="178351" y="4583808"/>
                  <a:pt x="173657" y="4578164"/>
                  <a:pt x="168025" y="4572519"/>
                </a:cubicBezTo>
                <a:cubicBezTo>
                  <a:pt x="165209" y="4569697"/>
                  <a:pt x="162393" y="4566875"/>
                  <a:pt x="159577" y="4563112"/>
                </a:cubicBezTo>
                <a:cubicBezTo>
                  <a:pt x="158638" y="4562171"/>
                  <a:pt x="156761" y="4560290"/>
                  <a:pt x="155822" y="4559349"/>
                </a:cubicBezTo>
                <a:cubicBezTo>
                  <a:pt x="155822" y="4559349"/>
                  <a:pt x="154883" y="4558408"/>
                  <a:pt x="154883" y="4558408"/>
                </a:cubicBezTo>
                <a:cubicBezTo>
                  <a:pt x="154883" y="4560290"/>
                  <a:pt x="155822" y="4558408"/>
                  <a:pt x="154883" y="4565934"/>
                </a:cubicBezTo>
                <a:cubicBezTo>
                  <a:pt x="154883" y="4568756"/>
                  <a:pt x="153006" y="4574401"/>
                  <a:pt x="151128" y="4579105"/>
                </a:cubicBezTo>
                <a:cubicBezTo>
                  <a:pt x="151128" y="4580986"/>
                  <a:pt x="150190" y="4580045"/>
                  <a:pt x="150190" y="4579105"/>
                </a:cubicBezTo>
                <a:lnTo>
                  <a:pt x="149251" y="4577223"/>
                </a:lnTo>
                <a:lnTo>
                  <a:pt x="147374" y="4573460"/>
                </a:lnTo>
                <a:lnTo>
                  <a:pt x="144558" y="4567816"/>
                </a:lnTo>
                <a:cubicBezTo>
                  <a:pt x="138925" y="4558408"/>
                  <a:pt x="130477" y="4549001"/>
                  <a:pt x="123906" y="4537712"/>
                </a:cubicBezTo>
                <a:cubicBezTo>
                  <a:pt x="117335" y="4527364"/>
                  <a:pt x="112642" y="4514193"/>
                  <a:pt x="112642" y="4500082"/>
                </a:cubicBezTo>
                <a:cubicBezTo>
                  <a:pt x="112642" y="4486912"/>
                  <a:pt x="118274" y="4472801"/>
                  <a:pt x="125784" y="4461512"/>
                </a:cubicBezTo>
                <a:cubicBezTo>
                  <a:pt x="134232" y="4451164"/>
                  <a:pt x="142680" y="4440816"/>
                  <a:pt x="149251" y="4429527"/>
                </a:cubicBezTo>
                <a:cubicBezTo>
                  <a:pt x="152067" y="4424823"/>
                  <a:pt x="154883" y="4418238"/>
                  <a:pt x="155822" y="4412593"/>
                </a:cubicBezTo>
                <a:cubicBezTo>
                  <a:pt x="156761" y="4406949"/>
                  <a:pt x="154883" y="4401305"/>
                  <a:pt x="150190" y="4398482"/>
                </a:cubicBezTo>
                <a:cubicBezTo>
                  <a:pt x="145496" y="4394719"/>
                  <a:pt x="139864" y="4393779"/>
                  <a:pt x="136109" y="4397542"/>
                </a:cubicBezTo>
                <a:cubicBezTo>
                  <a:pt x="132355" y="4400364"/>
                  <a:pt x="130477" y="4406008"/>
                  <a:pt x="128600" y="4411653"/>
                </a:cubicBezTo>
                <a:cubicBezTo>
                  <a:pt x="125784" y="4422001"/>
                  <a:pt x="125784" y="4433290"/>
                  <a:pt x="122968" y="4443638"/>
                </a:cubicBezTo>
                <a:cubicBezTo>
                  <a:pt x="121090" y="4453986"/>
                  <a:pt x="116397" y="4462453"/>
                  <a:pt x="110765" y="4469038"/>
                </a:cubicBezTo>
                <a:cubicBezTo>
                  <a:pt x="105132" y="4475623"/>
                  <a:pt x="98562" y="4479386"/>
                  <a:pt x="93868" y="4482208"/>
                </a:cubicBezTo>
                <a:cubicBezTo>
                  <a:pt x="91991" y="4483149"/>
                  <a:pt x="89175" y="4485030"/>
                  <a:pt x="87297" y="4485971"/>
                </a:cubicBezTo>
                <a:cubicBezTo>
                  <a:pt x="85420" y="4486912"/>
                  <a:pt x="83542" y="4487853"/>
                  <a:pt x="82604" y="4488793"/>
                </a:cubicBezTo>
                <a:cubicBezTo>
                  <a:pt x="80726" y="4492556"/>
                  <a:pt x="77910" y="4494438"/>
                  <a:pt x="77910" y="4493497"/>
                </a:cubicBezTo>
                <a:cubicBezTo>
                  <a:pt x="76972" y="4492556"/>
                  <a:pt x="77910" y="4492556"/>
                  <a:pt x="77910" y="4491616"/>
                </a:cubicBezTo>
                <a:cubicBezTo>
                  <a:pt x="78849" y="4489734"/>
                  <a:pt x="80726" y="4485971"/>
                  <a:pt x="80726" y="4481268"/>
                </a:cubicBezTo>
                <a:cubicBezTo>
                  <a:pt x="80726" y="4473742"/>
                  <a:pt x="77910" y="4464334"/>
                  <a:pt x="73217" y="4454927"/>
                </a:cubicBezTo>
                <a:cubicBezTo>
                  <a:pt x="68523" y="4445519"/>
                  <a:pt x="62891" y="4436112"/>
                  <a:pt x="61014" y="4428586"/>
                </a:cubicBezTo>
                <a:cubicBezTo>
                  <a:pt x="60075" y="4424823"/>
                  <a:pt x="59136" y="4421060"/>
                  <a:pt x="60075" y="4418238"/>
                </a:cubicBezTo>
                <a:cubicBezTo>
                  <a:pt x="60075" y="4419179"/>
                  <a:pt x="59136" y="4420119"/>
                  <a:pt x="58198" y="4420119"/>
                </a:cubicBezTo>
                <a:cubicBezTo>
                  <a:pt x="56320" y="4421060"/>
                  <a:pt x="54443" y="4422001"/>
                  <a:pt x="52565" y="4422942"/>
                </a:cubicBezTo>
                <a:cubicBezTo>
                  <a:pt x="51627" y="4422942"/>
                  <a:pt x="51627" y="4422942"/>
                  <a:pt x="50688" y="4423882"/>
                </a:cubicBezTo>
                <a:cubicBezTo>
                  <a:pt x="49749" y="4424823"/>
                  <a:pt x="48811" y="4424823"/>
                  <a:pt x="46933" y="4427645"/>
                </a:cubicBezTo>
                <a:cubicBezTo>
                  <a:pt x="44117" y="4430468"/>
                  <a:pt x="40362" y="4434230"/>
                  <a:pt x="38485" y="4437053"/>
                </a:cubicBezTo>
                <a:cubicBezTo>
                  <a:pt x="38485" y="4435171"/>
                  <a:pt x="38485" y="4435171"/>
                  <a:pt x="39424" y="4433290"/>
                </a:cubicBezTo>
                <a:cubicBezTo>
                  <a:pt x="39424" y="4431408"/>
                  <a:pt x="40362" y="4429527"/>
                  <a:pt x="40362" y="4427645"/>
                </a:cubicBezTo>
                <a:cubicBezTo>
                  <a:pt x="41301" y="4424823"/>
                  <a:pt x="42240" y="4420119"/>
                  <a:pt x="43178" y="4417297"/>
                </a:cubicBezTo>
                <a:cubicBezTo>
                  <a:pt x="44117" y="4413534"/>
                  <a:pt x="44117" y="4409771"/>
                  <a:pt x="44117" y="4405068"/>
                </a:cubicBezTo>
                <a:cubicBezTo>
                  <a:pt x="44117" y="4396601"/>
                  <a:pt x="42240" y="4387193"/>
                  <a:pt x="40362" y="4377786"/>
                </a:cubicBezTo>
                <a:cubicBezTo>
                  <a:pt x="35669" y="4356149"/>
                  <a:pt x="40362" y="4330749"/>
                  <a:pt x="54443" y="4318519"/>
                </a:cubicBezTo>
                <a:cubicBezTo>
                  <a:pt x="61952" y="4312875"/>
                  <a:pt x="67585" y="4310053"/>
                  <a:pt x="71339" y="4307230"/>
                </a:cubicBezTo>
                <a:cubicBezTo>
                  <a:pt x="72278" y="4306290"/>
                  <a:pt x="72278" y="4306290"/>
                  <a:pt x="73217" y="4305349"/>
                </a:cubicBezTo>
                <a:cubicBezTo>
                  <a:pt x="72278" y="4306290"/>
                  <a:pt x="71339" y="4307230"/>
                  <a:pt x="69462" y="4307230"/>
                </a:cubicBezTo>
                <a:cubicBezTo>
                  <a:pt x="68523" y="4307230"/>
                  <a:pt x="66646" y="4308171"/>
                  <a:pt x="64768" y="4308171"/>
                </a:cubicBezTo>
                <a:cubicBezTo>
                  <a:pt x="62891" y="4309112"/>
                  <a:pt x="61014" y="4309112"/>
                  <a:pt x="57259" y="4308171"/>
                </a:cubicBezTo>
                <a:cubicBezTo>
                  <a:pt x="55382" y="4307230"/>
                  <a:pt x="54443" y="4307230"/>
                  <a:pt x="52565" y="4306290"/>
                </a:cubicBezTo>
                <a:cubicBezTo>
                  <a:pt x="51627" y="4305349"/>
                  <a:pt x="53504" y="4305349"/>
                  <a:pt x="53504" y="4304408"/>
                </a:cubicBezTo>
                <a:lnTo>
                  <a:pt x="55382" y="4302527"/>
                </a:lnTo>
                <a:cubicBezTo>
                  <a:pt x="58198" y="4299705"/>
                  <a:pt x="60075" y="4299705"/>
                  <a:pt x="61952" y="4296882"/>
                </a:cubicBezTo>
                <a:cubicBezTo>
                  <a:pt x="67585" y="4290297"/>
                  <a:pt x="71339" y="4278068"/>
                  <a:pt x="76972" y="4266779"/>
                </a:cubicBezTo>
                <a:cubicBezTo>
                  <a:pt x="77910" y="4263956"/>
                  <a:pt x="80726" y="4261134"/>
                  <a:pt x="80726" y="4258312"/>
                </a:cubicBezTo>
                <a:cubicBezTo>
                  <a:pt x="82604" y="4255490"/>
                  <a:pt x="85420" y="4252668"/>
                  <a:pt x="88236" y="4250786"/>
                </a:cubicBezTo>
                <a:cubicBezTo>
                  <a:pt x="93868" y="4246082"/>
                  <a:pt x="100439" y="4243260"/>
                  <a:pt x="107010" y="4242319"/>
                </a:cubicBezTo>
                <a:cubicBezTo>
                  <a:pt x="121090" y="4239497"/>
                  <a:pt x="135171" y="4240438"/>
                  <a:pt x="147374" y="4247023"/>
                </a:cubicBezTo>
                <a:cubicBezTo>
                  <a:pt x="153945" y="4249845"/>
                  <a:pt x="158638" y="4254549"/>
                  <a:pt x="162393" y="4259253"/>
                </a:cubicBezTo>
                <a:cubicBezTo>
                  <a:pt x="165209" y="4264897"/>
                  <a:pt x="168025" y="4269601"/>
                  <a:pt x="170841" y="4273364"/>
                </a:cubicBezTo>
                <a:cubicBezTo>
                  <a:pt x="175535" y="4279949"/>
                  <a:pt x="180228" y="4285593"/>
                  <a:pt x="184922" y="4287475"/>
                </a:cubicBezTo>
                <a:cubicBezTo>
                  <a:pt x="190554" y="4286534"/>
                  <a:pt x="196186" y="4279949"/>
                  <a:pt x="200879" y="4272423"/>
                </a:cubicBezTo>
                <a:cubicBezTo>
                  <a:pt x="203695" y="4267719"/>
                  <a:pt x="205573" y="4263016"/>
                  <a:pt x="209328" y="4258312"/>
                </a:cubicBezTo>
                <a:cubicBezTo>
                  <a:pt x="214021" y="4253608"/>
                  <a:pt x="218715" y="4248905"/>
                  <a:pt x="224347" y="4246082"/>
                </a:cubicBezTo>
                <a:cubicBezTo>
                  <a:pt x="236550" y="4240438"/>
                  <a:pt x="250630" y="4238555"/>
                  <a:pt x="264711" y="4241379"/>
                </a:cubicBezTo>
                <a:cubicBezTo>
                  <a:pt x="272220" y="4243260"/>
                  <a:pt x="278791" y="4246082"/>
                  <a:pt x="284423" y="4249845"/>
                </a:cubicBezTo>
                <a:cubicBezTo>
                  <a:pt x="287239" y="4251727"/>
                  <a:pt x="289117" y="4255490"/>
                  <a:pt x="291933" y="4257371"/>
                </a:cubicBezTo>
                <a:cubicBezTo>
                  <a:pt x="293810" y="4260193"/>
                  <a:pt x="295688" y="4263016"/>
                  <a:pt x="297565" y="4265838"/>
                </a:cubicBezTo>
                <a:cubicBezTo>
                  <a:pt x="303197" y="4277127"/>
                  <a:pt x="306013" y="4288416"/>
                  <a:pt x="312584" y="4295942"/>
                </a:cubicBezTo>
                <a:cubicBezTo>
                  <a:pt x="314462" y="4297823"/>
                  <a:pt x="316339" y="4298764"/>
                  <a:pt x="319155" y="4301586"/>
                </a:cubicBezTo>
                <a:lnTo>
                  <a:pt x="321032" y="4303468"/>
                </a:lnTo>
                <a:cubicBezTo>
                  <a:pt x="321971" y="4304408"/>
                  <a:pt x="323848" y="4305349"/>
                  <a:pt x="321971" y="4305349"/>
                </a:cubicBezTo>
                <a:cubicBezTo>
                  <a:pt x="320094" y="4306290"/>
                  <a:pt x="319155" y="4307230"/>
                  <a:pt x="317278" y="4307230"/>
                </a:cubicBezTo>
                <a:cubicBezTo>
                  <a:pt x="313523" y="4308171"/>
                  <a:pt x="311645" y="4307230"/>
                  <a:pt x="309768" y="4307230"/>
                </a:cubicBezTo>
                <a:cubicBezTo>
                  <a:pt x="307891" y="4307230"/>
                  <a:pt x="306952" y="4306290"/>
                  <a:pt x="305075" y="4306290"/>
                </a:cubicBezTo>
                <a:cubicBezTo>
                  <a:pt x="304136" y="4305349"/>
                  <a:pt x="302258" y="4305349"/>
                  <a:pt x="301320" y="4304408"/>
                </a:cubicBezTo>
                <a:cubicBezTo>
                  <a:pt x="302258" y="4305349"/>
                  <a:pt x="302258" y="4305349"/>
                  <a:pt x="303197" y="4306290"/>
                </a:cubicBezTo>
                <a:cubicBezTo>
                  <a:pt x="306952" y="4309112"/>
                  <a:pt x="312584" y="4312875"/>
                  <a:pt x="320094" y="4317579"/>
                </a:cubicBezTo>
                <a:cubicBezTo>
                  <a:pt x="334174" y="4329808"/>
                  <a:pt x="338868" y="4355208"/>
                  <a:pt x="334174" y="4376845"/>
                </a:cubicBezTo>
                <a:cubicBezTo>
                  <a:pt x="332297" y="4386253"/>
                  <a:pt x="330419" y="4395660"/>
                  <a:pt x="330419" y="4404127"/>
                </a:cubicBezTo>
                <a:cubicBezTo>
                  <a:pt x="330419" y="4407890"/>
                  <a:pt x="331358" y="4412593"/>
                  <a:pt x="331358" y="4416356"/>
                </a:cubicBezTo>
                <a:cubicBezTo>
                  <a:pt x="331358" y="4419179"/>
                  <a:pt x="333235" y="4422942"/>
                  <a:pt x="334174" y="4426705"/>
                </a:cubicBezTo>
                <a:cubicBezTo>
                  <a:pt x="335113" y="4428586"/>
                  <a:pt x="335113" y="4430468"/>
                  <a:pt x="336052" y="4432349"/>
                </a:cubicBezTo>
                <a:cubicBezTo>
                  <a:pt x="336052" y="4434230"/>
                  <a:pt x="336052" y="4435171"/>
                  <a:pt x="331358" y="4436112"/>
                </a:cubicBezTo>
                <a:cubicBezTo>
                  <a:pt x="329481" y="4433290"/>
                  <a:pt x="325726" y="4429527"/>
                  <a:pt x="322910" y="4426705"/>
                </a:cubicBezTo>
                <a:cubicBezTo>
                  <a:pt x="321032" y="4424823"/>
                  <a:pt x="320094" y="4424823"/>
                  <a:pt x="319155" y="4423882"/>
                </a:cubicBezTo>
                <a:cubicBezTo>
                  <a:pt x="318216" y="4422942"/>
                  <a:pt x="318216" y="4422942"/>
                  <a:pt x="317278" y="4422942"/>
                </a:cubicBezTo>
                <a:cubicBezTo>
                  <a:pt x="315400" y="4422001"/>
                  <a:pt x="313523" y="4421060"/>
                  <a:pt x="311645" y="4420119"/>
                </a:cubicBezTo>
                <a:cubicBezTo>
                  <a:pt x="311645" y="4419179"/>
                  <a:pt x="310707" y="4419179"/>
                  <a:pt x="309768" y="4418238"/>
                </a:cubicBezTo>
                <a:cubicBezTo>
                  <a:pt x="310707" y="4421060"/>
                  <a:pt x="309768" y="4424823"/>
                  <a:pt x="308829" y="4428586"/>
                </a:cubicBezTo>
                <a:lnTo>
                  <a:pt x="304762" y="4437366"/>
                </a:lnTo>
                <a:lnTo>
                  <a:pt x="296626" y="4454927"/>
                </a:lnTo>
                <a:lnTo>
                  <a:pt x="289242" y="4480829"/>
                </a:lnTo>
                <a:lnTo>
                  <a:pt x="289117" y="4481268"/>
                </a:lnTo>
                <a:cubicBezTo>
                  <a:pt x="289117" y="4486912"/>
                  <a:pt x="290994" y="4489734"/>
                  <a:pt x="291933" y="4491616"/>
                </a:cubicBezTo>
                <a:cubicBezTo>
                  <a:pt x="291933" y="4492556"/>
                  <a:pt x="291933" y="4493497"/>
                  <a:pt x="291933" y="4493497"/>
                </a:cubicBezTo>
                <a:cubicBezTo>
                  <a:pt x="291933" y="4493497"/>
                  <a:pt x="289117" y="4492556"/>
                  <a:pt x="287239" y="4488793"/>
                </a:cubicBezTo>
                <a:cubicBezTo>
                  <a:pt x="285362" y="4487853"/>
                  <a:pt x="284423" y="4485971"/>
                  <a:pt x="282546" y="4485030"/>
                </a:cubicBezTo>
                <a:cubicBezTo>
                  <a:pt x="280668" y="4484090"/>
                  <a:pt x="278791" y="4483149"/>
                  <a:pt x="275975" y="4481268"/>
                </a:cubicBezTo>
                <a:cubicBezTo>
                  <a:pt x="271282" y="4478445"/>
                  <a:pt x="264711" y="4474682"/>
                  <a:pt x="259078" y="4468097"/>
                </a:cubicBezTo>
                <a:cubicBezTo>
                  <a:pt x="254385" y="4461512"/>
                  <a:pt x="249692" y="4453045"/>
                  <a:pt x="246875" y="4442697"/>
                </a:cubicBezTo>
                <a:cubicBezTo>
                  <a:pt x="244059" y="4433290"/>
                  <a:pt x="244059" y="4422001"/>
                  <a:pt x="241243" y="4410712"/>
                </a:cubicBezTo>
                <a:cubicBezTo>
                  <a:pt x="239366" y="4406008"/>
                  <a:pt x="237488" y="4400364"/>
                  <a:pt x="233734" y="4396601"/>
                </a:cubicBezTo>
                <a:cubicBezTo>
                  <a:pt x="229979" y="4392838"/>
                  <a:pt x="224347" y="4394719"/>
                  <a:pt x="219653" y="4397542"/>
                </a:cubicBezTo>
                <a:cubicBezTo>
                  <a:pt x="214021" y="4400364"/>
                  <a:pt x="213082" y="4406008"/>
                  <a:pt x="214021" y="4411653"/>
                </a:cubicBezTo>
                <a:cubicBezTo>
                  <a:pt x="214960" y="4417297"/>
                  <a:pt x="217776" y="4422942"/>
                  <a:pt x="220592" y="4428586"/>
                </a:cubicBezTo>
                <a:cubicBezTo>
                  <a:pt x="227163" y="4439875"/>
                  <a:pt x="235611" y="4449282"/>
                  <a:pt x="244059" y="4460571"/>
                </a:cubicBezTo>
                <a:cubicBezTo>
                  <a:pt x="252508" y="4471860"/>
                  <a:pt x="258140" y="4485030"/>
                  <a:pt x="257201" y="4499142"/>
                </a:cubicBezTo>
                <a:cubicBezTo>
                  <a:pt x="257201" y="4512312"/>
                  <a:pt x="252508" y="4525482"/>
                  <a:pt x="245937" y="4536771"/>
                </a:cubicBezTo>
                <a:cubicBezTo>
                  <a:pt x="239366" y="4548060"/>
                  <a:pt x="230918" y="4557468"/>
                  <a:pt x="225285" y="4566875"/>
                </a:cubicBezTo>
                <a:lnTo>
                  <a:pt x="222469" y="4572519"/>
                </a:lnTo>
                <a:lnTo>
                  <a:pt x="220592" y="4576282"/>
                </a:lnTo>
                <a:lnTo>
                  <a:pt x="219653" y="4578164"/>
                </a:lnTo>
                <a:cubicBezTo>
                  <a:pt x="219653" y="4578164"/>
                  <a:pt x="218715" y="4579105"/>
                  <a:pt x="218715" y="4578164"/>
                </a:cubicBezTo>
                <a:cubicBezTo>
                  <a:pt x="217776" y="4573460"/>
                  <a:pt x="214960" y="4566875"/>
                  <a:pt x="214960" y="4564993"/>
                </a:cubicBezTo>
                <a:cubicBezTo>
                  <a:pt x="214021" y="4557468"/>
                  <a:pt x="214960" y="4558408"/>
                  <a:pt x="214960" y="4557468"/>
                </a:cubicBezTo>
                <a:cubicBezTo>
                  <a:pt x="214960" y="4557468"/>
                  <a:pt x="214021" y="4558408"/>
                  <a:pt x="214021" y="4558408"/>
                </a:cubicBezTo>
                <a:cubicBezTo>
                  <a:pt x="213082" y="4559349"/>
                  <a:pt x="211205" y="4561230"/>
                  <a:pt x="210266" y="4562171"/>
                </a:cubicBezTo>
                <a:cubicBezTo>
                  <a:pt x="207450" y="4564993"/>
                  <a:pt x="204634" y="4568756"/>
                  <a:pt x="201818" y="4571579"/>
                </a:cubicBezTo>
                <a:cubicBezTo>
                  <a:pt x="196186" y="4578164"/>
                  <a:pt x="191492" y="4583808"/>
                  <a:pt x="188676" y="4588512"/>
                </a:cubicBezTo>
                <a:cubicBezTo>
                  <a:pt x="187738" y="4590393"/>
                  <a:pt x="186799" y="4592275"/>
                  <a:pt x="185860" y="4594156"/>
                </a:cubicBezTo>
                <a:cubicBezTo>
                  <a:pt x="185860" y="4602623"/>
                  <a:pt x="185860" y="4606856"/>
                  <a:pt x="185626" y="4606856"/>
                </a:cubicBezTo>
                <a:close/>
                <a:moveTo>
                  <a:pt x="187738" y="4656245"/>
                </a:moveTo>
                <a:cubicBezTo>
                  <a:pt x="178406" y="4656245"/>
                  <a:pt x="170841" y="4648663"/>
                  <a:pt x="170841" y="4639311"/>
                </a:cubicBezTo>
                <a:cubicBezTo>
                  <a:pt x="170841" y="4629959"/>
                  <a:pt x="178406" y="4622378"/>
                  <a:pt x="187738" y="4622378"/>
                </a:cubicBezTo>
                <a:cubicBezTo>
                  <a:pt x="197069" y="4622378"/>
                  <a:pt x="204634" y="4629959"/>
                  <a:pt x="204634" y="4639311"/>
                </a:cubicBezTo>
                <a:cubicBezTo>
                  <a:pt x="204634" y="4648663"/>
                  <a:pt x="197069" y="4656245"/>
                  <a:pt x="187738" y="4656245"/>
                </a:cubicBezTo>
                <a:close/>
              </a:path>
            </a:pathLst>
          </a:custGeom>
          <a:solidFill>
            <a:schemeClr val="accent6">
              <a:lumMod val="60000"/>
              <a:lumOff val="40000"/>
            </a:schemeClr>
          </a:solidFill>
          <a:ln w="9318" cap="flat">
            <a:noFill/>
            <a:prstDash val="solid"/>
            <a:miter/>
          </a:ln>
        </p:spPr>
        <p:txBody>
          <a:bodyPr rtlCol="0" anchor="ctr"/>
          <a:lstStyle/>
          <a:p>
            <a:endParaRPr lang="en-US"/>
          </a:p>
        </p:txBody>
      </p:sp>
      <p:sp>
        <p:nvSpPr>
          <p:cNvPr id="8" name="Rectangle 7">
            <a:extLst>
              <a:ext uri="{FF2B5EF4-FFF2-40B4-BE49-F238E27FC236}">
                <a16:creationId xmlns:a16="http://schemas.microsoft.com/office/drawing/2014/main" id="{DB855F87-4564-9803-1C33-3F344287349A}"/>
              </a:ext>
            </a:extLst>
          </p:cNvPr>
          <p:cNvSpPr/>
          <p:nvPr userDrawn="1"/>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cxnSp>
        <p:nvCxnSpPr>
          <p:cNvPr id="11" name="Straight Connector 10">
            <a:extLst>
              <a:ext uri="{FF2B5EF4-FFF2-40B4-BE49-F238E27FC236}">
                <a16:creationId xmlns:a16="http://schemas.microsoft.com/office/drawing/2014/main" id="{B5137E7F-D4BF-720E-0252-493323C755D5}"/>
              </a:ext>
            </a:extLst>
          </p:cNvPr>
          <p:cNvCxnSpPr>
            <a:cxnSpLocks/>
          </p:cNvCxnSpPr>
          <p:nvPr/>
        </p:nvCxnSpPr>
        <p:spPr>
          <a:xfrm>
            <a:off x="2361235" y="1871384"/>
            <a:ext cx="7581418"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30DC98B-A8EC-3D5A-C9B3-38CF5DED9873}"/>
              </a:ext>
            </a:extLst>
          </p:cNvPr>
          <p:cNvCxnSpPr>
            <a:cxnSpLocks/>
          </p:cNvCxnSpPr>
          <p:nvPr/>
        </p:nvCxnSpPr>
        <p:spPr>
          <a:xfrm>
            <a:off x="2351591" y="5137101"/>
            <a:ext cx="7581418"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userDrawn="1">
            <p:ph type="ctrTitle"/>
          </p:nvPr>
        </p:nvSpPr>
        <p:spPr>
          <a:xfrm>
            <a:off x="1408176" y="1901952"/>
            <a:ext cx="9436608" cy="1389888"/>
          </a:xfrm>
        </p:spPr>
        <p:txBody>
          <a:bodyPr anchor="b">
            <a:noAutofit/>
          </a:bodyPr>
          <a:lstStyle>
            <a:lvl1pPr algn="ctr">
              <a:defRPr sz="4400"/>
            </a:lvl1pPr>
          </a:lstStyle>
          <a:p>
            <a:r>
              <a:rPr lang="en-US" dirty="0"/>
              <a:t>Click to edit Master title style</a:t>
            </a:r>
          </a:p>
        </p:txBody>
      </p:sp>
      <p:sp>
        <p:nvSpPr>
          <p:cNvPr id="3" name="Subtitle 2">
            <a:extLst>
              <a:ext uri="{FF2B5EF4-FFF2-40B4-BE49-F238E27FC236}">
                <a16:creationId xmlns:a16="http://schemas.microsoft.com/office/drawing/2014/main" id="{473BC2DF-9C2A-052C-AD2C-0A8ABAA50374}"/>
              </a:ext>
            </a:extLst>
          </p:cNvPr>
          <p:cNvSpPr>
            <a:spLocks noGrp="1"/>
          </p:cNvSpPr>
          <p:nvPr userDrawn="1">
            <p:ph type="subTitle" idx="1"/>
          </p:nvPr>
        </p:nvSpPr>
        <p:spPr>
          <a:xfrm>
            <a:off x="1965960" y="3429000"/>
            <a:ext cx="8275320" cy="112471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1822258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 Content 2">
    <p:bg>
      <p:bgPr>
        <a:solidFill>
          <a:schemeClr val="bg2"/>
        </a:solidFill>
        <a:effectLst/>
      </p:bgPr>
    </p:bg>
    <p:spTree>
      <p:nvGrpSpPr>
        <p:cNvPr id="1" name=""/>
        <p:cNvGrpSpPr/>
        <p:nvPr/>
      </p:nvGrpSpPr>
      <p:grpSpPr>
        <a:xfrm>
          <a:off x="0" y="0"/>
          <a:ext cx="0" cy="0"/>
          <a:chOff x="0" y="0"/>
          <a:chExt cx="0" cy="0"/>
        </a:xfrm>
      </p:grpSpPr>
      <p:pic>
        <p:nvPicPr>
          <p:cNvPr id="7" name="Picture 6" descr="A black and green background with a black border&#10;&#10;AI-generated content may be incorrect.">
            <a:extLst>
              <a:ext uri="{FF2B5EF4-FFF2-40B4-BE49-F238E27FC236}">
                <a16:creationId xmlns:a16="http://schemas.microsoft.com/office/drawing/2014/main" id="{82DEFC78-0189-343E-9971-1580B3975936}"/>
              </a:ext>
            </a:extLst>
          </p:cNvPr>
          <p:cNvPicPr>
            <a:picLocks noChangeAspect="1"/>
          </p:cNvPicPr>
          <p:nvPr userDrawn="1"/>
        </p:nvPicPr>
        <p:blipFill>
          <a:blip r:embed="rId2"/>
          <a:stretch>
            <a:fillRect/>
          </a:stretch>
        </p:blipFill>
        <p:spPr>
          <a:xfrm flipH="1">
            <a:off x="-1" y="1581"/>
            <a:ext cx="12194813" cy="6856419"/>
          </a:xfrm>
          <a:prstGeom prst="rect">
            <a:avLst/>
          </a:prstGeom>
        </p:spPr>
      </p:pic>
      <p:sp>
        <p:nvSpPr>
          <p:cNvPr id="24" name="Freeform: Shape 23">
            <a:extLst>
              <a:ext uri="{FF2B5EF4-FFF2-40B4-BE49-F238E27FC236}">
                <a16:creationId xmlns:a16="http://schemas.microsoft.com/office/drawing/2014/main" id="{CD9B0104-4CEB-85FF-02EE-C9E681B65B45}"/>
              </a:ext>
            </a:extLst>
          </p:cNvPr>
          <p:cNvSpPr/>
          <p:nvPr/>
        </p:nvSpPr>
        <p:spPr>
          <a:xfrm rot="10800000">
            <a:off x="3172829" y="1655799"/>
            <a:ext cx="379231" cy="3605849"/>
          </a:xfrm>
          <a:custGeom>
            <a:avLst/>
            <a:gdLst>
              <a:gd name="connsiteX0" fmla="*/ 191493 w 379231"/>
              <a:gd name="connsiteY0" fmla="*/ 33867 h 3605849"/>
              <a:gd name="connsiteX1" fmla="*/ 174597 w 379231"/>
              <a:gd name="connsiteY1" fmla="*/ 16934 h 3605849"/>
              <a:gd name="connsiteX2" fmla="*/ 191493 w 379231"/>
              <a:gd name="connsiteY2" fmla="*/ 0 h 3605849"/>
              <a:gd name="connsiteX3" fmla="*/ 208390 w 379231"/>
              <a:gd name="connsiteY3" fmla="*/ 16934 h 3605849"/>
              <a:gd name="connsiteX4" fmla="*/ 191493 w 379231"/>
              <a:gd name="connsiteY4" fmla="*/ 33867 h 3605849"/>
              <a:gd name="connsiteX5" fmla="*/ 114520 w 379231"/>
              <a:gd name="connsiteY5" fmla="*/ 414866 h 3605849"/>
              <a:gd name="connsiteX6" fmla="*/ 94808 w 379231"/>
              <a:gd name="connsiteY6" fmla="*/ 406400 h 3605849"/>
              <a:gd name="connsiteX7" fmla="*/ 87298 w 379231"/>
              <a:gd name="connsiteY7" fmla="*/ 398874 h 3605849"/>
              <a:gd name="connsiteX8" fmla="*/ 81666 w 379231"/>
              <a:gd name="connsiteY8" fmla="*/ 390407 h 3605849"/>
              <a:gd name="connsiteX9" fmla="*/ 66647 w 379231"/>
              <a:gd name="connsiteY9" fmla="*/ 360303 h 3605849"/>
              <a:gd name="connsiteX10" fmla="*/ 60076 w 379231"/>
              <a:gd name="connsiteY10" fmla="*/ 354659 h 3605849"/>
              <a:gd name="connsiteX11" fmla="*/ 58199 w 379231"/>
              <a:gd name="connsiteY11" fmla="*/ 352777 h 3605849"/>
              <a:gd name="connsiteX12" fmla="*/ 57260 w 379231"/>
              <a:gd name="connsiteY12" fmla="*/ 350896 h 3605849"/>
              <a:gd name="connsiteX13" fmla="*/ 61953 w 379231"/>
              <a:gd name="connsiteY13" fmla="*/ 349015 h 3605849"/>
              <a:gd name="connsiteX14" fmla="*/ 69463 w 379231"/>
              <a:gd name="connsiteY14" fmla="*/ 349015 h 3605849"/>
              <a:gd name="connsiteX15" fmla="*/ 74156 w 379231"/>
              <a:gd name="connsiteY15" fmla="*/ 349955 h 3605849"/>
              <a:gd name="connsiteX16" fmla="*/ 77911 w 379231"/>
              <a:gd name="connsiteY16" fmla="*/ 351837 h 3605849"/>
              <a:gd name="connsiteX17" fmla="*/ 76034 w 379231"/>
              <a:gd name="connsiteY17" fmla="*/ 349955 h 3605849"/>
              <a:gd name="connsiteX18" fmla="*/ 59137 w 379231"/>
              <a:gd name="connsiteY18" fmla="*/ 338666 h 3605849"/>
              <a:gd name="connsiteX19" fmla="*/ 45057 w 379231"/>
              <a:gd name="connsiteY19" fmla="*/ 279400 h 3605849"/>
              <a:gd name="connsiteX20" fmla="*/ 48812 w 379231"/>
              <a:gd name="connsiteY20" fmla="*/ 252118 h 3605849"/>
              <a:gd name="connsiteX21" fmla="*/ 47873 w 379231"/>
              <a:gd name="connsiteY21" fmla="*/ 239889 h 3605849"/>
              <a:gd name="connsiteX22" fmla="*/ 45057 w 379231"/>
              <a:gd name="connsiteY22" fmla="*/ 229540 h 3605849"/>
              <a:gd name="connsiteX23" fmla="*/ 43179 w 379231"/>
              <a:gd name="connsiteY23" fmla="*/ 223896 h 3605849"/>
              <a:gd name="connsiteX24" fmla="*/ 47873 w 379231"/>
              <a:gd name="connsiteY24" fmla="*/ 220133 h 3605849"/>
              <a:gd name="connsiteX25" fmla="*/ 56321 w 379231"/>
              <a:gd name="connsiteY25" fmla="*/ 229540 h 3605849"/>
              <a:gd name="connsiteX26" fmla="*/ 60076 w 379231"/>
              <a:gd name="connsiteY26" fmla="*/ 232363 h 3605849"/>
              <a:gd name="connsiteX27" fmla="*/ 61953 w 379231"/>
              <a:gd name="connsiteY27" fmla="*/ 233303 h 3605849"/>
              <a:gd name="connsiteX28" fmla="*/ 67586 w 379231"/>
              <a:gd name="connsiteY28" fmla="*/ 236126 h 3605849"/>
              <a:gd name="connsiteX29" fmla="*/ 69463 w 379231"/>
              <a:gd name="connsiteY29" fmla="*/ 238007 h 3605849"/>
              <a:gd name="connsiteX30" fmla="*/ 70402 w 379231"/>
              <a:gd name="connsiteY30" fmla="*/ 227659 h 3605849"/>
              <a:gd name="connsiteX31" fmla="*/ 74469 w 379231"/>
              <a:gd name="connsiteY31" fmla="*/ 218881 h 3605849"/>
              <a:gd name="connsiteX32" fmla="*/ 82605 w 379231"/>
              <a:gd name="connsiteY32" fmla="*/ 201318 h 3605849"/>
              <a:gd name="connsiteX33" fmla="*/ 89989 w 379231"/>
              <a:gd name="connsiteY33" fmla="*/ 175416 h 3605849"/>
              <a:gd name="connsiteX34" fmla="*/ 90114 w 379231"/>
              <a:gd name="connsiteY34" fmla="*/ 174977 h 3605849"/>
              <a:gd name="connsiteX35" fmla="*/ 87298 w 379231"/>
              <a:gd name="connsiteY35" fmla="*/ 164629 h 3605849"/>
              <a:gd name="connsiteX36" fmla="*/ 87298 w 379231"/>
              <a:gd name="connsiteY36" fmla="*/ 162748 h 3605849"/>
              <a:gd name="connsiteX37" fmla="*/ 91992 w 379231"/>
              <a:gd name="connsiteY37" fmla="*/ 167452 h 3605849"/>
              <a:gd name="connsiteX38" fmla="*/ 96685 w 379231"/>
              <a:gd name="connsiteY38" fmla="*/ 171215 h 3605849"/>
              <a:gd name="connsiteX39" fmla="*/ 103256 w 379231"/>
              <a:gd name="connsiteY39" fmla="*/ 174977 h 3605849"/>
              <a:gd name="connsiteX40" fmla="*/ 120153 w 379231"/>
              <a:gd name="connsiteY40" fmla="*/ 188148 h 3605849"/>
              <a:gd name="connsiteX41" fmla="*/ 132356 w 379231"/>
              <a:gd name="connsiteY41" fmla="*/ 213548 h 3605849"/>
              <a:gd name="connsiteX42" fmla="*/ 137988 w 379231"/>
              <a:gd name="connsiteY42" fmla="*/ 245533 h 3605849"/>
              <a:gd name="connsiteX43" fmla="*/ 145497 w 379231"/>
              <a:gd name="connsiteY43" fmla="*/ 259644 h 3605849"/>
              <a:gd name="connsiteX44" fmla="*/ 159578 w 379231"/>
              <a:gd name="connsiteY44" fmla="*/ 258703 h 3605849"/>
              <a:gd name="connsiteX45" fmla="*/ 165210 w 379231"/>
              <a:gd name="connsiteY45" fmla="*/ 244592 h 3605849"/>
              <a:gd name="connsiteX46" fmla="*/ 158639 w 379231"/>
              <a:gd name="connsiteY46" fmla="*/ 227659 h 3605849"/>
              <a:gd name="connsiteX47" fmla="*/ 135172 w 379231"/>
              <a:gd name="connsiteY47" fmla="*/ 195674 h 3605849"/>
              <a:gd name="connsiteX48" fmla="*/ 122030 w 379231"/>
              <a:gd name="connsiteY48" fmla="*/ 157103 h 3605849"/>
              <a:gd name="connsiteX49" fmla="*/ 133294 w 379231"/>
              <a:gd name="connsiteY49" fmla="*/ 119474 h 3605849"/>
              <a:gd name="connsiteX50" fmla="*/ 153946 w 379231"/>
              <a:gd name="connsiteY50" fmla="*/ 89370 h 3605849"/>
              <a:gd name="connsiteX51" fmla="*/ 156762 w 379231"/>
              <a:gd name="connsiteY51" fmla="*/ 83726 h 3605849"/>
              <a:gd name="connsiteX52" fmla="*/ 158639 w 379231"/>
              <a:gd name="connsiteY52" fmla="*/ 79963 h 3605849"/>
              <a:gd name="connsiteX53" fmla="*/ 159578 w 379231"/>
              <a:gd name="connsiteY53" fmla="*/ 78081 h 3605849"/>
              <a:gd name="connsiteX54" fmla="*/ 160516 w 379231"/>
              <a:gd name="connsiteY54" fmla="*/ 78081 h 3605849"/>
              <a:gd name="connsiteX55" fmla="*/ 164271 w 379231"/>
              <a:gd name="connsiteY55" fmla="*/ 91252 h 3605849"/>
              <a:gd name="connsiteX56" fmla="*/ 164271 w 379231"/>
              <a:gd name="connsiteY56" fmla="*/ 98777 h 3605849"/>
              <a:gd name="connsiteX57" fmla="*/ 165210 w 379231"/>
              <a:gd name="connsiteY57" fmla="*/ 97837 h 3605849"/>
              <a:gd name="connsiteX58" fmla="*/ 168965 w 379231"/>
              <a:gd name="connsiteY58" fmla="*/ 94074 h 3605849"/>
              <a:gd name="connsiteX59" fmla="*/ 177413 w 379231"/>
              <a:gd name="connsiteY59" fmla="*/ 84666 h 3605849"/>
              <a:gd name="connsiteX60" fmla="*/ 190555 w 379231"/>
              <a:gd name="connsiteY60" fmla="*/ 67733 h 3605849"/>
              <a:gd name="connsiteX61" fmla="*/ 193371 w 379231"/>
              <a:gd name="connsiteY61" fmla="*/ 62089 h 3605849"/>
              <a:gd name="connsiteX62" fmla="*/ 195248 w 379231"/>
              <a:gd name="connsiteY62" fmla="*/ 62089 h 3605849"/>
              <a:gd name="connsiteX63" fmla="*/ 198064 w 379231"/>
              <a:gd name="connsiteY63" fmla="*/ 66792 h 3605849"/>
              <a:gd name="connsiteX64" fmla="*/ 211206 w 379231"/>
              <a:gd name="connsiteY64" fmla="*/ 83726 h 3605849"/>
              <a:gd name="connsiteX65" fmla="*/ 219654 w 379231"/>
              <a:gd name="connsiteY65" fmla="*/ 93133 h 3605849"/>
              <a:gd name="connsiteX66" fmla="*/ 223409 w 379231"/>
              <a:gd name="connsiteY66" fmla="*/ 96896 h 3605849"/>
              <a:gd name="connsiteX67" fmla="*/ 224348 w 379231"/>
              <a:gd name="connsiteY67" fmla="*/ 97837 h 3605849"/>
              <a:gd name="connsiteX68" fmla="*/ 224348 w 379231"/>
              <a:gd name="connsiteY68" fmla="*/ 90311 h 3605849"/>
              <a:gd name="connsiteX69" fmla="*/ 228103 w 379231"/>
              <a:gd name="connsiteY69" fmla="*/ 77140 h 3605849"/>
              <a:gd name="connsiteX70" fmla="*/ 229041 w 379231"/>
              <a:gd name="connsiteY70" fmla="*/ 77140 h 3605849"/>
              <a:gd name="connsiteX71" fmla="*/ 229980 w 379231"/>
              <a:gd name="connsiteY71" fmla="*/ 79022 h 3605849"/>
              <a:gd name="connsiteX72" fmla="*/ 231857 w 379231"/>
              <a:gd name="connsiteY72" fmla="*/ 82785 h 3605849"/>
              <a:gd name="connsiteX73" fmla="*/ 234673 w 379231"/>
              <a:gd name="connsiteY73" fmla="*/ 88429 h 3605849"/>
              <a:gd name="connsiteX74" fmla="*/ 255325 w 379231"/>
              <a:gd name="connsiteY74" fmla="*/ 118533 h 3605849"/>
              <a:gd name="connsiteX75" fmla="*/ 266589 w 379231"/>
              <a:gd name="connsiteY75" fmla="*/ 156163 h 3605849"/>
              <a:gd name="connsiteX76" fmla="*/ 253447 w 379231"/>
              <a:gd name="connsiteY76" fmla="*/ 194733 h 3605849"/>
              <a:gd name="connsiteX77" fmla="*/ 229980 w 379231"/>
              <a:gd name="connsiteY77" fmla="*/ 226718 h 3605849"/>
              <a:gd name="connsiteX78" fmla="*/ 223409 w 379231"/>
              <a:gd name="connsiteY78" fmla="*/ 243652 h 3605849"/>
              <a:gd name="connsiteX79" fmla="*/ 229041 w 379231"/>
              <a:gd name="connsiteY79" fmla="*/ 257763 h 3605849"/>
              <a:gd name="connsiteX80" fmla="*/ 243122 w 379231"/>
              <a:gd name="connsiteY80" fmla="*/ 258703 h 3605849"/>
              <a:gd name="connsiteX81" fmla="*/ 250631 w 379231"/>
              <a:gd name="connsiteY81" fmla="*/ 244592 h 3605849"/>
              <a:gd name="connsiteX82" fmla="*/ 256263 w 379231"/>
              <a:gd name="connsiteY82" fmla="*/ 212607 h 3605849"/>
              <a:gd name="connsiteX83" fmla="*/ 268466 w 379231"/>
              <a:gd name="connsiteY83" fmla="*/ 187207 h 3605849"/>
              <a:gd name="connsiteX84" fmla="*/ 285363 w 379231"/>
              <a:gd name="connsiteY84" fmla="*/ 174037 h 3605849"/>
              <a:gd name="connsiteX85" fmla="*/ 291934 w 379231"/>
              <a:gd name="connsiteY85" fmla="*/ 170274 h 3605849"/>
              <a:gd name="connsiteX86" fmla="*/ 296627 w 379231"/>
              <a:gd name="connsiteY86" fmla="*/ 167452 h 3605849"/>
              <a:gd name="connsiteX87" fmla="*/ 301321 w 379231"/>
              <a:gd name="connsiteY87" fmla="*/ 162748 h 3605849"/>
              <a:gd name="connsiteX88" fmla="*/ 301321 w 379231"/>
              <a:gd name="connsiteY88" fmla="*/ 164629 h 3605849"/>
              <a:gd name="connsiteX89" fmla="*/ 298505 w 379231"/>
              <a:gd name="connsiteY89" fmla="*/ 174977 h 3605849"/>
              <a:gd name="connsiteX90" fmla="*/ 306014 w 379231"/>
              <a:gd name="connsiteY90" fmla="*/ 201318 h 3605849"/>
              <a:gd name="connsiteX91" fmla="*/ 318217 w 379231"/>
              <a:gd name="connsiteY91" fmla="*/ 227659 h 3605849"/>
              <a:gd name="connsiteX92" fmla="*/ 319156 w 379231"/>
              <a:gd name="connsiteY92" fmla="*/ 238007 h 3605849"/>
              <a:gd name="connsiteX93" fmla="*/ 321033 w 379231"/>
              <a:gd name="connsiteY93" fmla="*/ 236126 h 3605849"/>
              <a:gd name="connsiteX94" fmla="*/ 326666 w 379231"/>
              <a:gd name="connsiteY94" fmla="*/ 233303 h 3605849"/>
              <a:gd name="connsiteX95" fmla="*/ 328543 w 379231"/>
              <a:gd name="connsiteY95" fmla="*/ 232363 h 3605849"/>
              <a:gd name="connsiteX96" fmla="*/ 332298 w 379231"/>
              <a:gd name="connsiteY96" fmla="*/ 228600 h 3605849"/>
              <a:gd name="connsiteX97" fmla="*/ 340746 w 379231"/>
              <a:gd name="connsiteY97" fmla="*/ 219192 h 3605849"/>
              <a:gd name="connsiteX98" fmla="*/ 339807 w 379231"/>
              <a:gd name="connsiteY98" fmla="*/ 222955 h 3605849"/>
              <a:gd name="connsiteX99" fmla="*/ 338869 w 379231"/>
              <a:gd name="connsiteY99" fmla="*/ 228600 h 3605849"/>
              <a:gd name="connsiteX100" fmla="*/ 336053 w 379231"/>
              <a:gd name="connsiteY100" fmla="*/ 238948 h 3605849"/>
              <a:gd name="connsiteX101" fmla="*/ 335114 w 379231"/>
              <a:gd name="connsiteY101" fmla="*/ 251177 h 3605849"/>
              <a:gd name="connsiteX102" fmla="*/ 338869 w 379231"/>
              <a:gd name="connsiteY102" fmla="*/ 278459 h 3605849"/>
              <a:gd name="connsiteX103" fmla="*/ 324788 w 379231"/>
              <a:gd name="connsiteY103" fmla="*/ 337726 h 3605849"/>
              <a:gd name="connsiteX104" fmla="*/ 307892 w 379231"/>
              <a:gd name="connsiteY104" fmla="*/ 349015 h 3605849"/>
              <a:gd name="connsiteX105" fmla="*/ 306014 w 379231"/>
              <a:gd name="connsiteY105" fmla="*/ 350896 h 3605849"/>
              <a:gd name="connsiteX106" fmla="*/ 309769 w 379231"/>
              <a:gd name="connsiteY106" fmla="*/ 349015 h 3605849"/>
              <a:gd name="connsiteX107" fmla="*/ 314463 w 379231"/>
              <a:gd name="connsiteY107" fmla="*/ 348074 h 3605849"/>
              <a:gd name="connsiteX108" fmla="*/ 321972 w 379231"/>
              <a:gd name="connsiteY108" fmla="*/ 348074 h 3605849"/>
              <a:gd name="connsiteX109" fmla="*/ 326666 w 379231"/>
              <a:gd name="connsiteY109" fmla="*/ 349955 h 3605849"/>
              <a:gd name="connsiteX110" fmla="*/ 325727 w 379231"/>
              <a:gd name="connsiteY110" fmla="*/ 351837 h 3605849"/>
              <a:gd name="connsiteX111" fmla="*/ 323849 w 379231"/>
              <a:gd name="connsiteY111" fmla="*/ 353718 h 3605849"/>
              <a:gd name="connsiteX112" fmla="*/ 317279 w 379231"/>
              <a:gd name="connsiteY112" fmla="*/ 359363 h 3605849"/>
              <a:gd name="connsiteX113" fmla="*/ 302259 w 379231"/>
              <a:gd name="connsiteY113" fmla="*/ 389466 h 3605849"/>
              <a:gd name="connsiteX114" fmla="*/ 298505 w 379231"/>
              <a:gd name="connsiteY114" fmla="*/ 397933 h 3605849"/>
              <a:gd name="connsiteX115" fmla="*/ 290995 w 379231"/>
              <a:gd name="connsiteY115" fmla="*/ 405459 h 3605849"/>
              <a:gd name="connsiteX116" fmla="*/ 272221 w 379231"/>
              <a:gd name="connsiteY116" fmla="*/ 413926 h 3605849"/>
              <a:gd name="connsiteX117" fmla="*/ 231857 w 379231"/>
              <a:gd name="connsiteY117" fmla="*/ 409222 h 3605849"/>
              <a:gd name="connsiteX118" fmla="*/ 216838 w 379231"/>
              <a:gd name="connsiteY118" fmla="*/ 396992 h 3605849"/>
              <a:gd name="connsiteX119" fmla="*/ 208390 w 379231"/>
              <a:gd name="connsiteY119" fmla="*/ 382881 h 3605849"/>
              <a:gd name="connsiteX120" fmla="*/ 194309 w 379231"/>
              <a:gd name="connsiteY120" fmla="*/ 368770 h 3605849"/>
              <a:gd name="connsiteX121" fmla="*/ 178352 w 379231"/>
              <a:gd name="connsiteY121" fmla="*/ 383822 h 3605849"/>
              <a:gd name="connsiteX122" fmla="*/ 169903 w 379231"/>
              <a:gd name="connsiteY122" fmla="*/ 397933 h 3605849"/>
              <a:gd name="connsiteX123" fmla="*/ 154884 w 379231"/>
              <a:gd name="connsiteY123" fmla="*/ 410163 h 3605849"/>
              <a:gd name="connsiteX124" fmla="*/ 114520 w 379231"/>
              <a:gd name="connsiteY124" fmla="*/ 414866 h 3605849"/>
              <a:gd name="connsiteX125" fmla="*/ 16896 w 379231"/>
              <a:gd name="connsiteY125" fmla="*/ 414867 h 3605849"/>
              <a:gd name="connsiteX126" fmla="*/ 0 w 379231"/>
              <a:gd name="connsiteY126" fmla="*/ 397934 h 3605849"/>
              <a:gd name="connsiteX127" fmla="*/ 16896 w 379231"/>
              <a:gd name="connsiteY127" fmla="*/ 381000 h 3605849"/>
              <a:gd name="connsiteX128" fmla="*/ 33793 w 379231"/>
              <a:gd name="connsiteY128" fmla="*/ 397934 h 3605849"/>
              <a:gd name="connsiteX129" fmla="*/ 16896 w 379231"/>
              <a:gd name="connsiteY129" fmla="*/ 414867 h 3605849"/>
              <a:gd name="connsiteX130" fmla="*/ 355765 w 379231"/>
              <a:gd name="connsiteY130" fmla="*/ 414867 h 3605849"/>
              <a:gd name="connsiteX131" fmla="*/ 338869 w 379231"/>
              <a:gd name="connsiteY131" fmla="*/ 397934 h 3605849"/>
              <a:gd name="connsiteX132" fmla="*/ 355765 w 379231"/>
              <a:gd name="connsiteY132" fmla="*/ 381000 h 3605849"/>
              <a:gd name="connsiteX133" fmla="*/ 372662 w 379231"/>
              <a:gd name="connsiteY133" fmla="*/ 397934 h 3605849"/>
              <a:gd name="connsiteX134" fmla="*/ 355765 w 379231"/>
              <a:gd name="connsiteY134" fmla="*/ 414867 h 3605849"/>
              <a:gd name="connsiteX135" fmla="*/ 23466 w 379231"/>
              <a:gd name="connsiteY135" fmla="*/ 3224849 h 3605849"/>
              <a:gd name="connsiteX136" fmla="*/ 6569 w 379231"/>
              <a:gd name="connsiteY136" fmla="*/ 3207915 h 3605849"/>
              <a:gd name="connsiteX137" fmla="*/ 23466 w 379231"/>
              <a:gd name="connsiteY137" fmla="*/ 3190982 h 3605849"/>
              <a:gd name="connsiteX138" fmla="*/ 40362 w 379231"/>
              <a:gd name="connsiteY138" fmla="*/ 3207915 h 3605849"/>
              <a:gd name="connsiteX139" fmla="*/ 23466 w 379231"/>
              <a:gd name="connsiteY139" fmla="*/ 3224849 h 3605849"/>
              <a:gd name="connsiteX140" fmla="*/ 362335 w 379231"/>
              <a:gd name="connsiteY140" fmla="*/ 3224849 h 3605849"/>
              <a:gd name="connsiteX141" fmla="*/ 345438 w 379231"/>
              <a:gd name="connsiteY141" fmla="*/ 3207915 h 3605849"/>
              <a:gd name="connsiteX142" fmla="*/ 362335 w 379231"/>
              <a:gd name="connsiteY142" fmla="*/ 3190982 h 3605849"/>
              <a:gd name="connsiteX143" fmla="*/ 379231 w 379231"/>
              <a:gd name="connsiteY143" fmla="*/ 3207915 h 3605849"/>
              <a:gd name="connsiteX144" fmla="*/ 362335 w 379231"/>
              <a:gd name="connsiteY144" fmla="*/ 3224849 h 3605849"/>
              <a:gd name="connsiteX145" fmla="*/ 185625 w 379231"/>
              <a:gd name="connsiteY145" fmla="*/ 3556461 h 3605849"/>
              <a:gd name="connsiteX146" fmla="*/ 183983 w 379231"/>
              <a:gd name="connsiteY146" fmla="*/ 3543760 h 3605849"/>
              <a:gd name="connsiteX147" fmla="*/ 181167 w 379231"/>
              <a:gd name="connsiteY147" fmla="*/ 3539057 h 3605849"/>
              <a:gd name="connsiteX148" fmla="*/ 168025 w 379231"/>
              <a:gd name="connsiteY148" fmla="*/ 3522123 h 3605849"/>
              <a:gd name="connsiteX149" fmla="*/ 159577 w 379231"/>
              <a:gd name="connsiteY149" fmla="*/ 3512716 h 3605849"/>
              <a:gd name="connsiteX150" fmla="*/ 155822 w 379231"/>
              <a:gd name="connsiteY150" fmla="*/ 3508953 h 3605849"/>
              <a:gd name="connsiteX151" fmla="*/ 154883 w 379231"/>
              <a:gd name="connsiteY151" fmla="*/ 3508012 h 3605849"/>
              <a:gd name="connsiteX152" fmla="*/ 154883 w 379231"/>
              <a:gd name="connsiteY152" fmla="*/ 3515538 h 3605849"/>
              <a:gd name="connsiteX153" fmla="*/ 151128 w 379231"/>
              <a:gd name="connsiteY153" fmla="*/ 3528709 h 3605849"/>
              <a:gd name="connsiteX154" fmla="*/ 150190 w 379231"/>
              <a:gd name="connsiteY154" fmla="*/ 3528709 h 3605849"/>
              <a:gd name="connsiteX155" fmla="*/ 149251 w 379231"/>
              <a:gd name="connsiteY155" fmla="*/ 3526827 h 3605849"/>
              <a:gd name="connsiteX156" fmla="*/ 147374 w 379231"/>
              <a:gd name="connsiteY156" fmla="*/ 3523064 h 3605849"/>
              <a:gd name="connsiteX157" fmla="*/ 144558 w 379231"/>
              <a:gd name="connsiteY157" fmla="*/ 3517420 h 3605849"/>
              <a:gd name="connsiteX158" fmla="*/ 123906 w 379231"/>
              <a:gd name="connsiteY158" fmla="*/ 3487316 h 3605849"/>
              <a:gd name="connsiteX159" fmla="*/ 112642 w 379231"/>
              <a:gd name="connsiteY159" fmla="*/ 3449686 h 3605849"/>
              <a:gd name="connsiteX160" fmla="*/ 125784 w 379231"/>
              <a:gd name="connsiteY160" fmla="*/ 3411116 h 3605849"/>
              <a:gd name="connsiteX161" fmla="*/ 149251 w 379231"/>
              <a:gd name="connsiteY161" fmla="*/ 3379131 h 3605849"/>
              <a:gd name="connsiteX162" fmla="*/ 155822 w 379231"/>
              <a:gd name="connsiteY162" fmla="*/ 3362197 h 3605849"/>
              <a:gd name="connsiteX163" fmla="*/ 150190 w 379231"/>
              <a:gd name="connsiteY163" fmla="*/ 3348086 h 3605849"/>
              <a:gd name="connsiteX164" fmla="*/ 136109 w 379231"/>
              <a:gd name="connsiteY164" fmla="*/ 3347146 h 3605849"/>
              <a:gd name="connsiteX165" fmla="*/ 128600 w 379231"/>
              <a:gd name="connsiteY165" fmla="*/ 3361257 h 3605849"/>
              <a:gd name="connsiteX166" fmla="*/ 122968 w 379231"/>
              <a:gd name="connsiteY166" fmla="*/ 3393242 h 3605849"/>
              <a:gd name="connsiteX167" fmla="*/ 110765 w 379231"/>
              <a:gd name="connsiteY167" fmla="*/ 3418642 h 3605849"/>
              <a:gd name="connsiteX168" fmla="*/ 93868 w 379231"/>
              <a:gd name="connsiteY168" fmla="*/ 3431812 h 3605849"/>
              <a:gd name="connsiteX169" fmla="*/ 87297 w 379231"/>
              <a:gd name="connsiteY169" fmla="*/ 3435575 h 3605849"/>
              <a:gd name="connsiteX170" fmla="*/ 82604 w 379231"/>
              <a:gd name="connsiteY170" fmla="*/ 3438397 h 3605849"/>
              <a:gd name="connsiteX171" fmla="*/ 77910 w 379231"/>
              <a:gd name="connsiteY171" fmla="*/ 3443101 h 3605849"/>
              <a:gd name="connsiteX172" fmla="*/ 77910 w 379231"/>
              <a:gd name="connsiteY172" fmla="*/ 3441220 h 3605849"/>
              <a:gd name="connsiteX173" fmla="*/ 80726 w 379231"/>
              <a:gd name="connsiteY173" fmla="*/ 3430872 h 3605849"/>
              <a:gd name="connsiteX174" fmla="*/ 73217 w 379231"/>
              <a:gd name="connsiteY174" fmla="*/ 3404531 h 3605849"/>
              <a:gd name="connsiteX175" fmla="*/ 61014 w 379231"/>
              <a:gd name="connsiteY175" fmla="*/ 3378190 h 3605849"/>
              <a:gd name="connsiteX176" fmla="*/ 60075 w 379231"/>
              <a:gd name="connsiteY176" fmla="*/ 3367842 h 3605849"/>
              <a:gd name="connsiteX177" fmla="*/ 58198 w 379231"/>
              <a:gd name="connsiteY177" fmla="*/ 3369723 h 3605849"/>
              <a:gd name="connsiteX178" fmla="*/ 52565 w 379231"/>
              <a:gd name="connsiteY178" fmla="*/ 3372546 h 3605849"/>
              <a:gd name="connsiteX179" fmla="*/ 50688 w 379231"/>
              <a:gd name="connsiteY179" fmla="*/ 3373486 h 3605849"/>
              <a:gd name="connsiteX180" fmla="*/ 46933 w 379231"/>
              <a:gd name="connsiteY180" fmla="*/ 3377249 h 3605849"/>
              <a:gd name="connsiteX181" fmla="*/ 38485 w 379231"/>
              <a:gd name="connsiteY181" fmla="*/ 3386657 h 3605849"/>
              <a:gd name="connsiteX182" fmla="*/ 39424 w 379231"/>
              <a:gd name="connsiteY182" fmla="*/ 3382894 h 3605849"/>
              <a:gd name="connsiteX183" fmla="*/ 40362 w 379231"/>
              <a:gd name="connsiteY183" fmla="*/ 3377249 h 3605849"/>
              <a:gd name="connsiteX184" fmla="*/ 43178 w 379231"/>
              <a:gd name="connsiteY184" fmla="*/ 3366901 h 3605849"/>
              <a:gd name="connsiteX185" fmla="*/ 44117 w 379231"/>
              <a:gd name="connsiteY185" fmla="*/ 3354672 h 3605849"/>
              <a:gd name="connsiteX186" fmla="*/ 40362 w 379231"/>
              <a:gd name="connsiteY186" fmla="*/ 3327390 h 3605849"/>
              <a:gd name="connsiteX187" fmla="*/ 54443 w 379231"/>
              <a:gd name="connsiteY187" fmla="*/ 3268123 h 3605849"/>
              <a:gd name="connsiteX188" fmla="*/ 71339 w 379231"/>
              <a:gd name="connsiteY188" fmla="*/ 3256834 h 3605849"/>
              <a:gd name="connsiteX189" fmla="*/ 73217 w 379231"/>
              <a:gd name="connsiteY189" fmla="*/ 3254953 h 3605849"/>
              <a:gd name="connsiteX190" fmla="*/ 69462 w 379231"/>
              <a:gd name="connsiteY190" fmla="*/ 3256834 h 3605849"/>
              <a:gd name="connsiteX191" fmla="*/ 64768 w 379231"/>
              <a:gd name="connsiteY191" fmla="*/ 3257775 h 3605849"/>
              <a:gd name="connsiteX192" fmla="*/ 57259 w 379231"/>
              <a:gd name="connsiteY192" fmla="*/ 3257775 h 3605849"/>
              <a:gd name="connsiteX193" fmla="*/ 52565 w 379231"/>
              <a:gd name="connsiteY193" fmla="*/ 3255894 h 3605849"/>
              <a:gd name="connsiteX194" fmla="*/ 53504 w 379231"/>
              <a:gd name="connsiteY194" fmla="*/ 3254012 h 3605849"/>
              <a:gd name="connsiteX195" fmla="*/ 55382 w 379231"/>
              <a:gd name="connsiteY195" fmla="*/ 3252131 h 3605849"/>
              <a:gd name="connsiteX196" fmla="*/ 61952 w 379231"/>
              <a:gd name="connsiteY196" fmla="*/ 3246486 h 3605849"/>
              <a:gd name="connsiteX197" fmla="*/ 76972 w 379231"/>
              <a:gd name="connsiteY197" fmla="*/ 3216383 h 3605849"/>
              <a:gd name="connsiteX198" fmla="*/ 80726 w 379231"/>
              <a:gd name="connsiteY198" fmla="*/ 3207916 h 3605849"/>
              <a:gd name="connsiteX199" fmla="*/ 88236 w 379231"/>
              <a:gd name="connsiteY199" fmla="*/ 3200390 h 3605849"/>
              <a:gd name="connsiteX200" fmla="*/ 107010 w 379231"/>
              <a:gd name="connsiteY200" fmla="*/ 3191923 h 3605849"/>
              <a:gd name="connsiteX201" fmla="*/ 147374 w 379231"/>
              <a:gd name="connsiteY201" fmla="*/ 3196627 h 3605849"/>
              <a:gd name="connsiteX202" fmla="*/ 162393 w 379231"/>
              <a:gd name="connsiteY202" fmla="*/ 3208857 h 3605849"/>
              <a:gd name="connsiteX203" fmla="*/ 170841 w 379231"/>
              <a:gd name="connsiteY203" fmla="*/ 3222968 h 3605849"/>
              <a:gd name="connsiteX204" fmla="*/ 184922 w 379231"/>
              <a:gd name="connsiteY204" fmla="*/ 3237079 h 3605849"/>
              <a:gd name="connsiteX205" fmla="*/ 200879 w 379231"/>
              <a:gd name="connsiteY205" fmla="*/ 3222027 h 3605849"/>
              <a:gd name="connsiteX206" fmla="*/ 209328 w 379231"/>
              <a:gd name="connsiteY206" fmla="*/ 3207916 h 3605849"/>
              <a:gd name="connsiteX207" fmla="*/ 224347 w 379231"/>
              <a:gd name="connsiteY207" fmla="*/ 3195686 h 3605849"/>
              <a:gd name="connsiteX208" fmla="*/ 264711 w 379231"/>
              <a:gd name="connsiteY208" fmla="*/ 3190983 h 3605849"/>
              <a:gd name="connsiteX209" fmla="*/ 284423 w 379231"/>
              <a:gd name="connsiteY209" fmla="*/ 3199449 h 3605849"/>
              <a:gd name="connsiteX210" fmla="*/ 291933 w 379231"/>
              <a:gd name="connsiteY210" fmla="*/ 3206975 h 3605849"/>
              <a:gd name="connsiteX211" fmla="*/ 297565 w 379231"/>
              <a:gd name="connsiteY211" fmla="*/ 3215442 h 3605849"/>
              <a:gd name="connsiteX212" fmla="*/ 312584 w 379231"/>
              <a:gd name="connsiteY212" fmla="*/ 3245546 h 3605849"/>
              <a:gd name="connsiteX213" fmla="*/ 319155 w 379231"/>
              <a:gd name="connsiteY213" fmla="*/ 3251190 h 3605849"/>
              <a:gd name="connsiteX214" fmla="*/ 321032 w 379231"/>
              <a:gd name="connsiteY214" fmla="*/ 3253072 h 3605849"/>
              <a:gd name="connsiteX215" fmla="*/ 321971 w 379231"/>
              <a:gd name="connsiteY215" fmla="*/ 3254953 h 3605849"/>
              <a:gd name="connsiteX216" fmla="*/ 317278 w 379231"/>
              <a:gd name="connsiteY216" fmla="*/ 3256834 h 3605849"/>
              <a:gd name="connsiteX217" fmla="*/ 309768 w 379231"/>
              <a:gd name="connsiteY217" fmla="*/ 3256834 h 3605849"/>
              <a:gd name="connsiteX218" fmla="*/ 305075 w 379231"/>
              <a:gd name="connsiteY218" fmla="*/ 3255894 h 3605849"/>
              <a:gd name="connsiteX219" fmla="*/ 301320 w 379231"/>
              <a:gd name="connsiteY219" fmla="*/ 3254012 h 3605849"/>
              <a:gd name="connsiteX220" fmla="*/ 303197 w 379231"/>
              <a:gd name="connsiteY220" fmla="*/ 3255894 h 3605849"/>
              <a:gd name="connsiteX221" fmla="*/ 320094 w 379231"/>
              <a:gd name="connsiteY221" fmla="*/ 3267183 h 3605849"/>
              <a:gd name="connsiteX222" fmla="*/ 334174 w 379231"/>
              <a:gd name="connsiteY222" fmla="*/ 3326449 h 3605849"/>
              <a:gd name="connsiteX223" fmla="*/ 330419 w 379231"/>
              <a:gd name="connsiteY223" fmla="*/ 3353731 h 3605849"/>
              <a:gd name="connsiteX224" fmla="*/ 331358 w 379231"/>
              <a:gd name="connsiteY224" fmla="*/ 3365960 h 3605849"/>
              <a:gd name="connsiteX225" fmla="*/ 334174 w 379231"/>
              <a:gd name="connsiteY225" fmla="*/ 3376309 h 3605849"/>
              <a:gd name="connsiteX226" fmla="*/ 336052 w 379231"/>
              <a:gd name="connsiteY226" fmla="*/ 3381953 h 3605849"/>
              <a:gd name="connsiteX227" fmla="*/ 331358 w 379231"/>
              <a:gd name="connsiteY227" fmla="*/ 3385716 h 3605849"/>
              <a:gd name="connsiteX228" fmla="*/ 322910 w 379231"/>
              <a:gd name="connsiteY228" fmla="*/ 3376309 h 3605849"/>
              <a:gd name="connsiteX229" fmla="*/ 319155 w 379231"/>
              <a:gd name="connsiteY229" fmla="*/ 3373486 h 3605849"/>
              <a:gd name="connsiteX230" fmla="*/ 317278 w 379231"/>
              <a:gd name="connsiteY230" fmla="*/ 3372546 h 3605849"/>
              <a:gd name="connsiteX231" fmla="*/ 311645 w 379231"/>
              <a:gd name="connsiteY231" fmla="*/ 3369723 h 3605849"/>
              <a:gd name="connsiteX232" fmla="*/ 309768 w 379231"/>
              <a:gd name="connsiteY232" fmla="*/ 3367842 h 3605849"/>
              <a:gd name="connsiteX233" fmla="*/ 308829 w 379231"/>
              <a:gd name="connsiteY233" fmla="*/ 3378190 h 3605849"/>
              <a:gd name="connsiteX234" fmla="*/ 304761 w 379231"/>
              <a:gd name="connsiteY234" fmla="*/ 3386971 h 3605849"/>
              <a:gd name="connsiteX235" fmla="*/ 296626 w 379231"/>
              <a:gd name="connsiteY235" fmla="*/ 3404531 h 3605849"/>
              <a:gd name="connsiteX236" fmla="*/ 289242 w 379231"/>
              <a:gd name="connsiteY236" fmla="*/ 3430433 h 3605849"/>
              <a:gd name="connsiteX237" fmla="*/ 289117 w 379231"/>
              <a:gd name="connsiteY237" fmla="*/ 3430872 h 3605849"/>
              <a:gd name="connsiteX238" fmla="*/ 291933 w 379231"/>
              <a:gd name="connsiteY238" fmla="*/ 3441220 h 3605849"/>
              <a:gd name="connsiteX239" fmla="*/ 291933 w 379231"/>
              <a:gd name="connsiteY239" fmla="*/ 3443101 h 3605849"/>
              <a:gd name="connsiteX240" fmla="*/ 287239 w 379231"/>
              <a:gd name="connsiteY240" fmla="*/ 3438397 h 3605849"/>
              <a:gd name="connsiteX241" fmla="*/ 282546 w 379231"/>
              <a:gd name="connsiteY241" fmla="*/ 3434634 h 3605849"/>
              <a:gd name="connsiteX242" fmla="*/ 275975 w 379231"/>
              <a:gd name="connsiteY242" fmla="*/ 3430872 h 3605849"/>
              <a:gd name="connsiteX243" fmla="*/ 259078 w 379231"/>
              <a:gd name="connsiteY243" fmla="*/ 3417701 h 3605849"/>
              <a:gd name="connsiteX244" fmla="*/ 246875 w 379231"/>
              <a:gd name="connsiteY244" fmla="*/ 3392301 h 3605849"/>
              <a:gd name="connsiteX245" fmla="*/ 241243 w 379231"/>
              <a:gd name="connsiteY245" fmla="*/ 3360316 h 3605849"/>
              <a:gd name="connsiteX246" fmla="*/ 233734 w 379231"/>
              <a:gd name="connsiteY246" fmla="*/ 3346205 h 3605849"/>
              <a:gd name="connsiteX247" fmla="*/ 219653 w 379231"/>
              <a:gd name="connsiteY247" fmla="*/ 3347146 h 3605849"/>
              <a:gd name="connsiteX248" fmla="*/ 214021 w 379231"/>
              <a:gd name="connsiteY248" fmla="*/ 3361257 h 3605849"/>
              <a:gd name="connsiteX249" fmla="*/ 220592 w 379231"/>
              <a:gd name="connsiteY249" fmla="*/ 3378190 h 3605849"/>
              <a:gd name="connsiteX250" fmla="*/ 244059 w 379231"/>
              <a:gd name="connsiteY250" fmla="*/ 3410175 h 3605849"/>
              <a:gd name="connsiteX251" fmla="*/ 257201 w 379231"/>
              <a:gd name="connsiteY251" fmla="*/ 3448746 h 3605849"/>
              <a:gd name="connsiteX252" fmla="*/ 245937 w 379231"/>
              <a:gd name="connsiteY252" fmla="*/ 3486375 h 3605849"/>
              <a:gd name="connsiteX253" fmla="*/ 225285 w 379231"/>
              <a:gd name="connsiteY253" fmla="*/ 3516479 h 3605849"/>
              <a:gd name="connsiteX254" fmla="*/ 222469 w 379231"/>
              <a:gd name="connsiteY254" fmla="*/ 3522123 h 3605849"/>
              <a:gd name="connsiteX255" fmla="*/ 220592 w 379231"/>
              <a:gd name="connsiteY255" fmla="*/ 3525886 h 3605849"/>
              <a:gd name="connsiteX256" fmla="*/ 219653 w 379231"/>
              <a:gd name="connsiteY256" fmla="*/ 3527768 h 3605849"/>
              <a:gd name="connsiteX257" fmla="*/ 218715 w 379231"/>
              <a:gd name="connsiteY257" fmla="*/ 3527768 h 3605849"/>
              <a:gd name="connsiteX258" fmla="*/ 214960 w 379231"/>
              <a:gd name="connsiteY258" fmla="*/ 3514597 h 3605849"/>
              <a:gd name="connsiteX259" fmla="*/ 214960 w 379231"/>
              <a:gd name="connsiteY259" fmla="*/ 3507072 h 3605849"/>
              <a:gd name="connsiteX260" fmla="*/ 214021 w 379231"/>
              <a:gd name="connsiteY260" fmla="*/ 3508012 h 3605849"/>
              <a:gd name="connsiteX261" fmla="*/ 210266 w 379231"/>
              <a:gd name="connsiteY261" fmla="*/ 3511775 h 3605849"/>
              <a:gd name="connsiteX262" fmla="*/ 201818 w 379231"/>
              <a:gd name="connsiteY262" fmla="*/ 3521183 h 3605849"/>
              <a:gd name="connsiteX263" fmla="*/ 188676 w 379231"/>
              <a:gd name="connsiteY263" fmla="*/ 3538116 h 3605849"/>
              <a:gd name="connsiteX264" fmla="*/ 185860 w 379231"/>
              <a:gd name="connsiteY264" fmla="*/ 3543760 h 3605849"/>
              <a:gd name="connsiteX265" fmla="*/ 185625 w 379231"/>
              <a:gd name="connsiteY265" fmla="*/ 3556461 h 3605849"/>
              <a:gd name="connsiteX266" fmla="*/ 187738 w 379231"/>
              <a:gd name="connsiteY266" fmla="*/ 3605849 h 3605849"/>
              <a:gd name="connsiteX267" fmla="*/ 170841 w 379231"/>
              <a:gd name="connsiteY267" fmla="*/ 3588915 h 3605849"/>
              <a:gd name="connsiteX268" fmla="*/ 187738 w 379231"/>
              <a:gd name="connsiteY268" fmla="*/ 3571982 h 3605849"/>
              <a:gd name="connsiteX269" fmla="*/ 204634 w 379231"/>
              <a:gd name="connsiteY269" fmla="*/ 3588915 h 3605849"/>
              <a:gd name="connsiteX270" fmla="*/ 187738 w 379231"/>
              <a:gd name="connsiteY270" fmla="*/ 3605849 h 3605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Lst>
            <a:rect l="l" t="t" r="r" b="b"/>
            <a:pathLst>
              <a:path w="379231" h="3605849">
                <a:moveTo>
                  <a:pt x="191493" y="33867"/>
                </a:moveTo>
                <a:cubicBezTo>
                  <a:pt x="182162" y="33867"/>
                  <a:pt x="174597" y="26286"/>
                  <a:pt x="174597" y="16934"/>
                </a:cubicBezTo>
                <a:cubicBezTo>
                  <a:pt x="174597" y="7582"/>
                  <a:pt x="182162" y="0"/>
                  <a:pt x="191493" y="0"/>
                </a:cubicBezTo>
                <a:cubicBezTo>
                  <a:pt x="200825" y="0"/>
                  <a:pt x="208390" y="7582"/>
                  <a:pt x="208390" y="16934"/>
                </a:cubicBezTo>
                <a:cubicBezTo>
                  <a:pt x="208390" y="26286"/>
                  <a:pt x="200825" y="33867"/>
                  <a:pt x="191493" y="33867"/>
                </a:cubicBezTo>
                <a:close/>
                <a:moveTo>
                  <a:pt x="114520" y="414866"/>
                </a:moveTo>
                <a:cubicBezTo>
                  <a:pt x="107011" y="412985"/>
                  <a:pt x="100440" y="410163"/>
                  <a:pt x="94808" y="406400"/>
                </a:cubicBezTo>
                <a:cubicBezTo>
                  <a:pt x="91992" y="404518"/>
                  <a:pt x="90114" y="400755"/>
                  <a:pt x="87298" y="398874"/>
                </a:cubicBezTo>
                <a:cubicBezTo>
                  <a:pt x="85421" y="396052"/>
                  <a:pt x="83543" y="393229"/>
                  <a:pt x="81666" y="390407"/>
                </a:cubicBezTo>
                <a:cubicBezTo>
                  <a:pt x="76034" y="379118"/>
                  <a:pt x="73218" y="367829"/>
                  <a:pt x="66647" y="360303"/>
                </a:cubicBezTo>
                <a:cubicBezTo>
                  <a:pt x="64769" y="358422"/>
                  <a:pt x="62892" y="357481"/>
                  <a:pt x="60076" y="354659"/>
                </a:cubicBezTo>
                <a:lnTo>
                  <a:pt x="58199" y="352777"/>
                </a:lnTo>
                <a:cubicBezTo>
                  <a:pt x="57260" y="351837"/>
                  <a:pt x="55383" y="350896"/>
                  <a:pt x="57260" y="350896"/>
                </a:cubicBezTo>
                <a:cubicBezTo>
                  <a:pt x="59137" y="349955"/>
                  <a:pt x="60076" y="349015"/>
                  <a:pt x="61953" y="349015"/>
                </a:cubicBezTo>
                <a:cubicBezTo>
                  <a:pt x="65708" y="348074"/>
                  <a:pt x="67586" y="349015"/>
                  <a:pt x="69463" y="349015"/>
                </a:cubicBezTo>
                <a:cubicBezTo>
                  <a:pt x="71340" y="349015"/>
                  <a:pt x="72279" y="349955"/>
                  <a:pt x="74156" y="349955"/>
                </a:cubicBezTo>
                <a:cubicBezTo>
                  <a:pt x="75095" y="350896"/>
                  <a:pt x="76973" y="350896"/>
                  <a:pt x="77911" y="351837"/>
                </a:cubicBezTo>
                <a:cubicBezTo>
                  <a:pt x="76973" y="350896"/>
                  <a:pt x="76973" y="350896"/>
                  <a:pt x="76034" y="349955"/>
                </a:cubicBezTo>
                <a:cubicBezTo>
                  <a:pt x="72279" y="347133"/>
                  <a:pt x="66647" y="343370"/>
                  <a:pt x="59137" y="338666"/>
                </a:cubicBezTo>
                <a:cubicBezTo>
                  <a:pt x="45057" y="326437"/>
                  <a:pt x="40363" y="301037"/>
                  <a:pt x="45057" y="279400"/>
                </a:cubicBezTo>
                <a:cubicBezTo>
                  <a:pt x="46934" y="269992"/>
                  <a:pt x="48812" y="260585"/>
                  <a:pt x="48812" y="252118"/>
                </a:cubicBezTo>
                <a:cubicBezTo>
                  <a:pt x="48812" y="248355"/>
                  <a:pt x="47873" y="243652"/>
                  <a:pt x="47873" y="239889"/>
                </a:cubicBezTo>
                <a:cubicBezTo>
                  <a:pt x="47873" y="237066"/>
                  <a:pt x="45996" y="233303"/>
                  <a:pt x="45057" y="229540"/>
                </a:cubicBezTo>
                <a:cubicBezTo>
                  <a:pt x="44118" y="227659"/>
                  <a:pt x="44118" y="225777"/>
                  <a:pt x="43179" y="223896"/>
                </a:cubicBezTo>
                <a:cubicBezTo>
                  <a:pt x="43179" y="222015"/>
                  <a:pt x="43179" y="221074"/>
                  <a:pt x="47873" y="220133"/>
                </a:cubicBezTo>
                <a:cubicBezTo>
                  <a:pt x="49750" y="222955"/>
                  <a:pt x="53505" y="226718"/>
                  <a:pt x="56321" y="229540"/>
                </a:cubicBezTo>
                <a:cubicBezTo>
                  <a:pt x="58199" y="231422"/>
                  <a:pt x="59137" y="231422"/>
                  <a:pt x="60076" y="232363"/>
                </a:cubicBezTo>
                <a:cubicBezTo>
                  <a:pt x="61015" y="233303"/>
                  <a:pt x="61015" y="233303"/>
                  <a:pt x="61953" y="233303"/>
                </a:cubicBezTo>
                <a:cubicBezTo>
                  <a:pt x="63831" y="234244"/>
                  <a:pt x="65708" y="235185"/>
                  <a:pt x="67586" y="236126"/>
                </a:cubicBezTo>
                <a:cubicBezTo>
                  <a:pt x="67586" y="237066"/>
                  <a:pt x="68524" y="237066"/>
                  <a:pt x="69463" y="238007"/>
                </a:cubicBezTo>
                <a:cubicBezTo>
                  <a:pt x="68524" y="235185"/>
                  <a:pt x="69463" y="231422"/>
                  <a:pt x="70402" y="227659"/>
                </a:cubicBezTo>
                <a:lnTo>
                  <a:pt x="74469" y="218881"/>
                </a:lnTo>
                <a:lnTo>
                  <a:pt x="82605" y="201318"/>
                </a:lnTo>
                <a:lnTo>
                  <a:pt x="89989" y="175416"/>
                </a:lnTo>
                <a:lnTo>
                  <a:pt x="90114" y="174977"/>
                </a:lnTo>
                <a:cubicBezTo>
                  <a:pt x="90114" y="169333"/>
                  <a:pt x="88237" y="166511"/>
                  <a:pt x="87298" y="164629"/>
                </a:cubicBezTo>
                <a:cubicBezTo>
                  <a:pt x="87298" y="163689"/>
                  <a:pt x="87298" y="162748"/>
                  <a:pt x="87298" y="162748"/>
                </a:cubicBezTo>
                <a:cubicBezTo>
                  <a:pt x="87298" y="162748"/>
                  <a:pt x="90114" y="163689"/>
                  <a:pt x="91992" y="167452"/>
                </a:cubicBezTo>
                <a:cubicBezTo>
                  <a:pt x="93869" y="168392"/>
                  <a:pt x="94808" y="170274"/>
                  <a:pt x="96685" y="171215"/>
                </a:cubicBezTo>
                <a:cubicBezTo>
                  <a:pt x="98563" y="172155"/>
                  <a:pt x="100440" y="173096"/>
                  <a:pt x="103256" y="174977"/>
                </a:cubicBezTo>
                <a:cubicBezTo>
                  <a:pt x="107949" y="177800"/>
                  <a:pt x="114520" y="181563"/>
                  <a:pt x="120153" y="188148"/>
                </a:cubicBezTo>
                <a:cubicBezTo>
                  <a:pt x="124846" y="194733"/>
                  <a:pt x="129539" y="203200"/>
                  <a:pt x="132356" y="213548"/>
                </a:cubicBezTo>
                <a:cubicBezTo>
                  <a:pt x="135172" y="222955"/>
                  <a:pt x="135172" y="234244"/>
                  <a:pt x="137988" y="245533"/>
                </a:cubicBezTo>
                <a:cubicBezTo>
                  <a:pt x="139865" y="250237"/>
                  <a:pt x="141743" y="255881"/>
                  <a:pt x="145497" y="259644"/>
                </a:cubicBezTo>
                <a:cubicBezTo>
                  <a:pt x="149252" y="263407"/>
                  <a:pt x="154884" y="261526"/>
                  <a:pt x="159578" y="258703"/>
                </a:cubicBezTo>
                <a:cubicBezTo>
                  <a:pt x="165210" y="255881"/>
                  <a:pt x="166149" y="250237"/>
                  <a:pt x="165210" y="244592"/>
                </a:cubicBezTo>
                <a:cubicBezTo>
                  <a:pt x="164271" y="238948"/>
                  <a:pt x="161455" y="233303"/>
                  <a:pt x="158639" y="227659"/>
                </a:cubicBezTo>
                <a:cubicBezTo>
                  <a:pt x="152068" y="216370"/>
                  <a:pt x="143620" y="206963"/>
                  <a:pt x="135172" y="195674"/>
                </a:cubicBezTo>
                <a:cubicBezTo>
                  <a:pt x="126723" y="184385"/>
                  <a:pt x="121091" y="171215"/>
                  <a:pt x="122030" y="157103"/>
                </a:cubicBezTo>
                <a:cubicBezTo>
                  <a:pt x="122030" y="143933"/>
                  <a:pt x="126723" y="130763"/>
                  <a:pt x="133294" y="119474"/>
                </a:cubicBezTo>
                <a:cubicBezTo>
                  <a:pt x="139865" y="108185"/>
                  <a:pt x="148313" y="98777"/>
                  <a:pt x="153946" y="89370"/>
                </a:cubicBezTo>
                <a:lnTo>
                  <a:pt x="156762" y="83726"/>
                </a:lnTo>
                <a:lnTo>
                  <a:pt x="158639" y="79963"/>
                </a:lnTo>
                <a:lnTo>
                  <a:pt x="159578" y="78081"/>
                </a:lnTo>
                <a:cubicBezTo>
                  <a:pt x="159578" y="78081"/>
                  <a:pt x="160516" y="77140"/>
                  <a:pt x="160516" y="78081"/>
                </a:cubicBezTo>
                <a:cubicBezTo>
                  <a:pt x="161455" y="82785"/>
                  <a:pt x="164271" y="89370"/>
                  <a:pt x="164271" y="91252"/>
                </a:cubicBezTo>
                <a:cubicBezTo>
                  <a:pt x="165210" y="98777"/>
                  <a:pt x="164271" y="97837"/>
                  <a:pt x="164271" y="98777"/>
                </a:cubicBezTo>
                <a:cubicBezTo>
                  <a:pt x="164271" y="98777"/>
                  <a:pt x="165210" y="97837"/>
                  <a:pt x="165210" y="97837"/>
                </a:cubicBezTo>
                <a:cubicBezTo>
                  <a:pt x="166149" y="96896"/>
                  <a:pt x="168026" y="95015"/>
                  <a:pt x="168965" y="94074"/>
                </a:cubicBezTo>
                <a:cubicBezTo>
                  <a:pt x="171781" y="91252"/>
                  <a:pt x="174597" y="87489"/>
                  <a:pt x="177413" y="84666"/>
                </a:cubicBezTo>
                <a:cubicBezTo>
                  <a:pt x="183045" y="78081"/>
                  <a:pt x="187739" y="72437"/>
                  <a:pt x="190555" y="67733"/>
                </a:cubicBezTo>
                <a:cubicBezTo>
                  <a:pt x="191493" y="65852"/>
                  <a:pt x="192432" y="63970"/>
                  <a:pt x="193371" y="62089"/>
                </a:cubicBezTo>
                <a:cubicBezTo>
                  <a:pt x="193371" y="45155"/>
                  <a:pt x="193371" y="45155"/>
                  <a:pt x="195248" y="62089"/>
                </a:cubicBezTo>
                <a:cubicBezTo>
                  <a:pt x="196187" y="63029"/>
                  <a:pt x="197126" y="64911"/>
                  <a:pt x="198064" y="66792"/>
                </a:cubicBezTo>
                <a:cubicBezTo>
                  <a:pt x="200880" y="72437"/>
                  <a:pt x="205574" y="78081"/>
                  <a:pt x="211206" y="83726"/>
                </a:cubicBezTo>
                <a:cubicBezTo>
                  <a:pt x="214022" y="86548"/>
                  <a:pt x="216838" y="89370"/>
                  <a:pt x="219654" y="93133"/>
                </a:cubicBezTo>
                <a:cubicBezTo>
                  <a:pt x="220593" y="94074"/>
                  <a:pt x="222470" y="95955"/>
                  <a:pt x="223409" y="96896"/>
                </a:cubicBezTo>
                <a:cubicBezTo>
                  <a:pt x="223409" y="96896"/>
                  <a:pt x="224348" y="97837"/>
                  <a:pt x="224348" y="97837"/>
                </a:cubicBezTo>
                <a:cubicBezTo>
                  <a:pt x="224348" y="95955"/>
                  <a:pt x="223409" y="97837"/>
                  <a:pt x="224348" y="90311"/>
                </a:cubicBezTo>
                <a:cubicBezTo>
                  <a:pt x="224348" y="87489"/>
                  <a:pt x="226225" y="81844"/>
                  <a:pt x="228103" y="77140"/>
                </a:cubicBezTo>
                <a:cubicBezTo>
                  <a:pt x="228103" y="75259"/>
                  <a:pt x="229041" y="76200"/>
                  <a:pt x="229041" y="77140"/>
                </a:cubicBezTo>
                <a:lnTo>
                  <a:pt x="229980" y="79022"/>
                </a:lnTo>
                <a:lnTo>
                  <a:pt x="231857" y="82785"/>
                </a:lnTo>
                <a:lnTo>
                  <a:pt x="234673" y="88429"/>
                </a:lnTo>
                <a:cubicBezTo>
                  <a:pt x="240306" y="97837"/>
                  <a:pt x="248754" y="107244"/>
                  <a:pt x="255325" y="118533"/>
                </a:cubicBezTo>
                <a:cubicBezTo>
                  <a:pt x="261896" y="128881"/>
                  <a:pt x="266589" y="142052"/>
                  <a:pt x="266589" y="156163"/>
                </a:cubicBezTo>
                <a:cubicBezTo>
                  <a:pt x="266589" y="169333"/>
                  <a:pt x="260957" y="183444"/>
                  <a:pt x="253447" y="194733"/>
                </a:cubicBezTo>
                <a:cubicBezTo>
                  <a:pt x="244999" y="205081"/>
                  <a:pt x="236551" y="215429"/>
                  <a:pt x="229980" y="226718"/>
                </a:cubicBezTo>
                <a:cubicBezTo>
                  <a:pt x="227164" y="231422"/>
                  <a:pt x="224348" y="238007"/>
                  <a:pt x="223409" y="243652"/>
                </a:cubicBezTo>
                <a:cubicBezTo>
                  <a:pt x="222470" y="249296"/>
                  <a:pt x="224348" y="254940"/>
                  <a:pt x="229041" y="257763"/>
                </a:cubicBezTo>
                <a:cubicBezTo>
                  <a:pt x="233735" y="261526"/>
                  <a:pt x="239367" y="262466"/>
                  <a:pt x="243122" y="258703"/>
                </a:cubicBezTo>
                <a:cubicBezTo>
                  <a:pt x="246876" y="255881"/>
                  <a:pt x="248754" y="250237"/>
                  <a:pt x="250631" y="244592"/>
                </a:cubicBezTo>
                <a:cubicBezTo>
                  <a:pt x="253447" y="234244"/>
                  <a:pt x="253447" y="222955"/>
                  <a:pt x="256263" y="212607"/>
                </a:cubicBezTo>
                <a:cubicBezTo>
                  <a:pt x="258141" y="202259"/>
                  <a:pt x="262834" y="193792"/>
                  <a:pt x="268466" y="187207"/>
                </a:cubicBezTo>
                <a:cubicBezTo>
                  <a:pt x="274099" y="180622"/>
                  <a:pt x="280669" y="176859"/>
                  <a:pt x="285363" y="174037"/>
                </a:cubicBezTo>
                <a:cubicBezTo>
                  <a:pt x="287240" y="173096"/>
                  <a:pt x="290056" y="171215"/>
                  <a:pt x="291934" y="170274"/>
                </a:cubicBezTo>
                <a:cubicBezTo>
                  <a:pt x="293811" y="169333"/>
                  <a:pt x="295689" y="168392"/>
                  <a:pt x="296627" y="167452"/>
                </a:cubicBezTo>
                <a:cubicBezTo>
                  <a:pt x="298505" y="163689"/>
                  <a:pt x="301321" y="161807"/>
                  <a:pt x="301321" y="162748"/>
                </a:cubicBezTo>
                <a:cubicBezTo>
                  <a:pt x="302259" y="163689"/>
                  <a:pt x="301321" y="163689"/>
                  <a:pt x="301321" y="164629"/>
                </a:cubicBezTo>
                <a:cubicBezTo>
                  <a:pt x="300382" y="166511"/>
                  <a:pt x="298505" y="170274"/>
                  <a:pt x="298505" y="174977"/>
                </a:cubicBezTo>
                <a:cubicBezTo>
                  <a:pt x="298505" y="182503"/>
                  <a:pt x="301321" y="191911"/>
                  <a:pt x="306014" y="201318"/>
                </a:cubicBezTo>
                <a:cubicBezTo>
                  <a:pt x="310708" y="210726"/>
                  <a:pt x="316340" y="220133"/>
                  <a:pt x="318217" y="227659"/>
                </a:cubicBezTo>
                <a:cubicBezTo>
                  <a:pt x="319156" y="231422"/>
                  <a:pt x="320095" y="235185"/>
                  <a:pt x="319156" y="238007"/>
                </a:cubicBezTo>
                <a:cubicBezTo>
                  <a:pt x="319156" y="237066"/>
                  <a:pt x="320095" y="236126"/>
                  <a:pt x="321033" y="236126"/>
                </a:cubicBezTo>
                <a:cubicBezTo>
                  <a:pt x="322911" y="235185"/>
                  <a:pt x="324788" y="234244"/>
                  <a:pt x="326666" y="233303"/>
                </a:cubicBezTo>
                <a:cubicBezTo>
                  <a:pt x="327604" y="233303"/>
                  <a:pt x="327604" y="233303"/>
                  <a:pt x="328543" y="232363"/>
                </a:cubicBezTo>
                <a:cubicBezTo>
                  <a:pt x="329482" y="231422"/>
                  <a:pt x="330420" y="231422"/>
                  <a:pt x="332298" y="228600"/>
                </a:cubicBezTo>
                <a:cubicBezTo>
                  <a:pt x="335114" y="225777"/>
                  <a:pt x="338869" y="222015"/>
                  <a:pt x="340746" y="219192"/>
                </a:cubicBezTo>
                <a:cubicBezTo>
                  <a:pt x="340746" y="221074"/>
                  <a:pt x="340746" y="221074"/>
                  <a:pt x="339807" y="222955"/>
                </a:cubicBezTo>
                <a:cubicBezTo>
                  <a:pt x="339807" y="224837"/>
                  <a:pt x="338869" y="226718"/>
                  <a:pt x="338869" y="228600"/>
                </a:cubicBezTo>
                <a:cubicBezTo>
                  <a:pt x="337930" y="231422"/>
                  <a:pt x="336991" y="236126"/>
                  <a:pt x="336053" y="238948"/>
                </a:cubicBezTo>
                <a:cubicBezTo>
                  <a:pt x="335114" y="242711"/>
                  <a:pt x="335114" y="246474"/>
                  <a:pt x="335114" y="251177"/>
                </a:cubicBezTo>
                <a:cubicBezTo>
                  <a:pt x="335114" y="259644"/>
                  <a:pt x="336991" y="269052"/>
                  <a:pt x="338869" y="278459"/>
                </a:cubicBezTo>
                <a:cubicBezTo>
                  <a:pt x="343562" y="300096"/>
                  <a:pt x="338869" y="325496"/>
                  <a:pt x="324788" y="337726"/>
                </a:cubicBezTo>
                <a:cubicBezTo>
                  <a:pt x="317279" y="343370"/>
                  <a:pt x="311646" y="346192"/>
                  <a:pt x="307892" y="349015"/>
                </a:cubicBezTo>
                <a:cubicBezTo>
                  <a:pt x="306953" y="349955"/>
                  <a:pt x="306953" y="349955"/>
                  <a:pt x="306014" y="350896"/>
                </a:cubicBezTo>
                <a:cubicBezTo>
                  <a:pt x="306953" y="349955"/>
                  <a:pt x="307892" y="349015"/>
                  <a:pt x="309769" y="349015"/>
                </a:cubicBezTo>
                <a:cubicBezTo>
                  <a:pt x="310708" y="349015"/>
                  <a:pt x="312585" y="348074"/>
                  <a:pt x="314463" y="348074"/>
                </a:cubicBezTo>
                <a:cubicBezTo>
                  <a:pt x="316340" y="347133"/>
                  <a:pt x="318217" y="347133"/>
                  <a:pt x="321972" y="348074"/>
                </a:cubicBezTo>
                <a:cubicBezTo>
                  <a:pt x="323849" y="349015"/>
                  <a:pt x="324788" y="349015"/>
                  <a:pt x="326666" y="349955"/>
                </a:cubicBezTo>
                <a:cubicBezTo>
                  <a:pt x="327604" y="350896"/>
                  <a:pt x="325727" y="350896"/>
                  <a:pt x="325727" y="351837"/>
                </a:cubicBezTo>
                <a:lnTo>
                  <a:pt x="323849" y="353718"/>
                </a:lnTo>
                <a:cubicBezTo>
                  <a:pt x="321033" y="356540"/>
                  <a:pt x="319156" y="356540"/>
                  <a:pt x="317279" y="359363"/>
                </a:cubicBezTo>
                <a:cubicBezTo>
                  <a:pt x="311646" y="365948"/>
                  <a:pt x="307892" y="378177"/>
                  <a:pt x="302259" y="389466"/>
                </a:cubicBezTo>
                <a:cubicBezTo>
                  <a:pt x="301321" y="392289"/>
                  <a:pt x="298505" y="395111"/>
                  <a:pt x="298505" y="397933"/>
                </a:cubicBezTo>
                <a:cubicBezTo>
                  <a:pt x="296627" y="400755"/>
                  <a:pt x="293811" y="403577"/>
                  <a:pt x="290995" y="405459"/>
                </a:cubicBezTo>
                <a:cubicBezTo>
                  <a:pt x="285363" y="410163"/>
                  <a:pt x="278792" y="412985"/>
                  <a:pt x="272221" y="413926"/>
                </a:cubicBezTo>
                <a:cubicBezTo>
                  <a:pt x="258141" y="416748"/>
                  <a:pt x="244060" y="415807"/>
                  <a:pt x="231857" y="409222"/>
                </a:cubicBezTo>
                <a:cubicBezTo>
                  <a:pt x="225286" y="406400"/>
                  <a:pt x="220593" y="401696"/>
                  <a:pt x="216838" y="396992"/>
                </a:cubicBezTo>
                <a:cubicBezTo>
                  <a:pt x="214022" y="391348"/>
                  <a:pt x="211206" y="386644"/>
                  <a:pt x="208390" y="382881"/>
                </a:cubicBezTo>
                <a:cubicBezTo>
                  <a:pt x="203696" y="376296"/>
                  <a:pt x="199003" y="370652"/>
                  <a:pt x="194309" y="368770"/>
                </a:cubicBezTo>
                <a:cubicBezTo>
                  <a:pt x="188677" y="369711"/>
                  <a:pt x="183045" y="376296"/>
                  <a:pt x="178352" y="383822"/>
                </a:cubicBezTo>
                <a:cubicBezTo>
                  <a:pt x="175536" y="388526"/>
                  <a:pt x="173658" y="393229"/>
                  <a:pt x="169903" y="397933"/>
                </a:cubicBezTo>
                <a:cubicBezTo>
                  <a:pt x="165210" y="402637"/>
                  <a:pt x="160516" y="407340"/>
                  <a:pt x="154884" y="410163"/>
                </a:cubicBezTo>
                <a:cubicBezTo>
                  <a:pt x="142681" y="415807"/>
                  <a:pt x="128601" y="417689"/>
                  <a:pt x="114520" y="414866"/>
                </a:cubicBezTo>
                <a:close/>
                <a:moveTo>
                  <a:pt x="16896" y="414867"/>
                </a:moveTo>
                <a:cubicBezTo>
                  <a:pt x="7565" y="414867"/>
                  <a:pt x="0" y="407286"/>
                  <a:pt x="0" y="397934"/>
                </a:cubicBezTo>
                <a:cubicBezTo>
                  <a:pt x="0" y="388582"/>
                  <a:pt x="7565" y="381000"/>
                  <a:pt x="16896" y="381000"/>
                </a:cubicBezTo>
                <a:cubicBezTo>
                  <a:pt x="26228" y="381000"/>
                  <a:pt x="33793" y="388582"/>
                  <a:pt x="33793" y="397934"/>
                </a:cubicBezTo>
                <a:cubicBezTo>
                  <a:pt x="33793" y="407286"/>
                  <a:pt x="26228" y="414867"/>
                  <a:pt x="16896" y="414867"/>
                </a:cubicBezTo>
                <a:close/>
                <a:moveTo>
                  <a:pt x="355765" y="414867"/>
                </a:moveTo>
                <a:cubicBezTo>
                  <a:pt x="346434" y="414867"/>
                  <a:pt x="338869" y="407286"/>
                  <a:pt x="338869" y="397934"/>
                </a:cubicBezTo>
                <a:cubicBezTo>
                  <a:pt x="338869" y="388582"/>
                  <a:pt x="346434" y="381000"/>
                  <a:pt x="355765" y="381000"/>
                </a:cubicBezTo>
                <a:cubicBezTo>
                  <a:pt x="365097" y="381000"/>
                  <a:pt x="372662" y="388582"/>
                  <a:pt x="372662" y="397934"/>
                </a:cubicBezTo>
                <a:cubicBezTo>
                  <a:pt x="372662" y="407286"/>
                  <a:pt x="365097" y="414867"/>
                  <a:pt x="355765" y="414867"/>
                </a:cubicBezTo>
                <a:close/>
                <a:moveTo>
                  <a:pt x="23466" y="3224849"/>
                </a:moveTo>
                <a:cubicBezTo>
                  <a:pt x="14134" y="3224849"/>
                  <a:pt x="6569" y="3217267"/>
                  <a:pt x="6569" y="3207915"/>
                </a:cubicBezTo>
                <a:cubicBezTo>
                  <a:pt x="6569" y="3198563"/>
                  <a:pt x="14134" y="3190982"/>
                  <a:pt x="23466" y="3190982"/>
                </a:cubicBezTo>
                <a:cubicBezTo>
                  <a:pt x="32797" y="3190982"/>
                  <a:pt x="40362" y="3198563"/>
                  <a:pt x="40362" y="3207915"/>
                </a:cubicBezTo>
                <a:cubicBezTo>
                  <a:pt x="40362" y="3217267"/>
                  <a:pt x="32797" y="3224849"/>
                  <a:pt x="23466" y="3224849"/>
                </a:cubicBezTo>
                <a:close/>
                <a:moveTo>
                  <a:pt x="362335" y="3224849"/>
                </a:moveTo>
                <a:cubicBezTo>
                  <a:pt x="353003" y="3224849"/>
                  <a:pt x="345438" y="3217267"/>
                  <a:pt x="345438" y="3207915"/>
                </a:cubicBezTo>
                <a:cubicBezTo>
                  <a:pt x="345438" y="3198563"/>
                  <a:pt x="353003" y="3190982"/>
                  <a:pt x="362335" y="3190982"/>
                </a:cubicBezTo>
                <a:cubicBezTo>
                  <a:pt x="371666" y="3190982"/>
                  <a:pt x="379231" y="3198563"/>
                  <a:pt x="379231" y="3207915"/>
                </a:cubicBezTo>
                <a:cubicBezTo>
                  <a:pt x="379231" y="3217267"/>
                  <a:pt x="371666" y="3224849"/>
                  <a:pt x="362335" y="3224849"/>
                </a:cubicBezTo>
                <a:close/>
                <a:moveTo>
                  <a:pt x="185625" y="3556461"/>
                </a:moveTo>
                <a:cubicBezTo>
                  <a:pt x="185391" y="3556461"/>
                  <a:pt x="184921" y="3552227"/>
                  <a:pt x="183983" y="3543760"/>
                </a:cubicBezTo>
                <a:cubicBezTo>
                  <a:pt x="183044" y="3542820"/>
                  <a:pt x="182105" y="3540938"/>
                  <a:pt x="181167" y="3539057"/>
                </a:cubicBezTo>
                <a:cubicBezTo>
                  <a:pt x="178351" y="3533412"/>
                  <a:pt x="173657" y="3527768"/>
                  <a:pt x="168025" y="3522123"/>
                </a:cubicBezTo>
                <a:cubicBezTo>
                  <a:pt x="165209" y="3519301"/>
                  <a:pt x="162393" y="3516479"/>
                  <a:pt x="159577" y="3512716"/>
                </a:cubicBezTo>
                <a:cubicBezTo>
                  <a:pt x="158638" y="3511775"/>
                  <a:pt x="156761" y="3509894"/>
                  <a:pt x="155822" y="3508953"/>
                </a:cubicBezTo>
                <a:cubicBezTo>
                  <a:pt x="155822" y="3508953"/>
                  <a:pt x="154883" y="3508012"/>
                  <a:pt x="154883" y="3508012"/>
                </a:cubicBezTo>
                <a:cubicBezTo>
                  <a:pt x="154883" y="3509894"/>
                  <a:pt x="155822" y="3508012"/>
                  <a:pt x="154883" y="3515538"/>
                </a:cubicBezTo>
                <a:cubicBezTo>
                  <a:pt x="154883" y="3518360"/>
                  <a:pt x="153006" y="3524005"/>
                  <a:pt x="151128" y="3528709"/>
                </a:cubicBezTo>
                <a:cubicBezTo>
                  <a:pt x="151128" y="3530590"/>
                  <a:pt x="150190" y="3529649"/>
                  <a:pt x="150190" y="3528709"/>
                </a:cubicBezTo>
                <a:lnTo>
                  <a:pt x="149251" y="3526827"/>
                </a:lnTo>
                <a:lnTo>
                  <a:pt x="147374" y="3523064"/>
                </a:lnTo>
                <a:lnTo>
                  <a:pt x="144558" y="3517420"/>
                </a:lnTo>
                <a:cubicBezTo>
                  <a:pt x="138925" y="3508012"/>
                  <a:pt x="130477" y="3498605"/>
                  <a:pt x="123906" y="3487316"/>
                </a:cubicBezTo>
                <a:cubicBezTo>
                  <a:pt x="117335" y="3476968"/>
                  <a:pt x="112642" y="3463797"/>
                  <a:pt x="112642" y="3449686"/>
                </a:cubicBezTo>
                <a:cubicBezTo>
                  <a:pt x="112642" y="3436516"/>
                  <a:pt x="118274" y="3422405"/>
                  <a:pt x="125784" y="3411116"/>
                </a:cubicBezTo>
                <a:cubicBezTo>
                  <a:pt x="134232" y="3400768"/>
                  <a:pt x="142680" y="3390420"/>
                  <a:pt x="149251" y="3379131"/>
                </a:cubicBezTo>
                <a:cubicBezTo>
                  <a:pt x="152067" y="3374427"/>
                  <a:pt x="154883" y="3367842"/>
                  <a:pt x="155822" y="3362197"/>
                </a:cubicBezTo>
                <a:cubicBezTo>
                  <a:pt x="156761" y="3356553"/>
                  <a:pt x="154883" y="3350909"/>
                  <a:pt x="150190" y="3348086"/>
                </a:cubicBezTo>
                <a:cubicBezTo>
                  <a:pt x="145496" y="3344323"/>
                  <a:pt x="139864" y="3343383"/>
                  <a:pt x="136109" y="3347146"/>
                </a:cubicBezTo>
                <a:cubicBezTo>
                  <a:pt x="132355" y="3349968"/>
                  <a:pt x="130477" y="3355612"/>
                  <a:pt x="128600" y="3361257"/>
                </a:cubicBezTo>
                <a:cubicBezTo>
                  <a:pt x="125784" y="3371605"/>
                  <a:pt x="125784" y="3382894"/>
                  <a:pt x="122968" y="3393242"/>
                </a:cubicBezTo>
                <a:cubicBezTo>
                  <a:pt x="121090" y="3403590"/>
                  <a:pt x="116397" y="3412057"/>
                  <a:pt x="110765" y="3418642"/>
                </a:cubicBezTo>
                <a:cubicBezTo>
                  <a:pt x="105132" y="3425227"/>
                  <a:pt x="98562" y="3428990"/>
                  <a:pt x="93868" y="3431812"/>
                </a:cubicBezTo>
                <a:cubicBezTo>
                  <a:pt x="91991" y="3432753"/>
                  <a:pt x="89175" y="3434634"/>
                  <a:pt x="87297" y="3435575"/>
                </a:cubicBezTo>
                <a:cubicBezTo>
                  <a:pt x="85420" y="3436516"/>
                  <a:pt x="83542" y="3437457"/>
                  <a:pt x="82604" y="3438397"/>
                </a:cubicBezTo>
                <a:cubicBezTo>
                  <a:pt x="80726" y="3442160"/>
                  <a:pt x="77910" y="3444042"/>
                  <a:pt x="77910" y="3443101"/>
                </a:cubicBezTo>
                <a:cubicBezTo>
                  <a:pt x="76972" y="3442160"/>
                  <a:pt x="77910" y="3442160"/>
                  <a:pt x="77910" y="3441220"/>
                </a:cubicBezTo>
                <a:cubicBezTo>
                  <a:pt x="78849" y="3439338"/>
                  <a:pt x="80726" y="3435575"/>
                  <a:pt x="80726" y="3430872"/>
                </a:cubicBezTo>
                <a:cubicBezTo>
                  <a:pt x="80726" y="3423346"/>
                  <a:pt x="77910" y="3413938"/>
                  <a:pt x="73217" y="3404531"/>
                </a:cubicBezTo>
                <a:cubicBezTo>
                  <a:pt x="68523" y="3395123"/>
                  <a:pt x="62891" y="3385716"/>
                  <a:pt x="61014" y="3378190"/>
                </a:cubicBezTo>
                <a:cubicBezTo>
                  <a:pt x="60075" y="3374427"/>
                  <a:pt x="59136" y="3370664"/>
                  <a:pt x="60075" y="3367842"/>
                </a:cubicBezTo>
                <a:cubicBezTo>
                  <a:pt x="60075" y="3368783"/>
                  <a:pt x="59136" y="3369723"/>
                  <a:pt x="58198" y="3369723"/>
                </a:cubicBezTo>
                <a:cubicBezTo>
                  <a:pt x="56320" y="3370664"/>
                  <a:pt x="54443" y="3371605"/>
                  <a:pt x="52565" y="3372546"/>
                </a:cubicBezTo>
                <a:cubicBezTo>
                  <a:pt x="51627" y="3372546"/>
                  <a:pt x="51627" y="3372546"/>
                  <a:pt x="50688" y="3373486"/>
                </a:cubicBezTo>
                <a:cubicBezTo>
                  <a:pt x="49749" y="3374427"/>
                  <a:pt x="48811" y="3374427"/>
                  <a:pt x="46933" y="3377249"/>
                </a:cubicBezTo>
                <a:cubicBezTo>
                  <a:pt x="44117" y="3380072"/>
                  <a:pt x="40362" y="3383834"/>
                  <a:pt x="38485" y="3386657"/>
                </a:cubicBezTo>
                <a:cubicBezTo>
                  <a:pt x="38485" y="3384775"/>
                  <a:pt x="38485" y="3384775"/>
                  <a:pt x="39424" y="3382894"/>
                </a:cubicBezTo>
                <a:cubicBezTo>
                  <a:pt x="39424" y="3381012"/>
                  <a:pt x="40362" y="3379131"/>
                  <a:pt x="40362" y="3377249"/>
                </a:cubicBezTo>
                <a:cubicBezTo>
                  <a:pt x="41301" y="3374427"/>
                  <a:pt x="42240" y="3369723"/>
                  <a:pt x="43178" y="3366901"/>
                </a:cubicBezTo>
                <a:cubicBezTo>
                  <a:pt x="44117" y="3363138"/>
                  <a:pt x="44117" y="3359375"/>
                  <a:pt x="44117" y="3354672"/>
                </a:cubicBezTo>
                <a:cubicBezTo>
                  <a:pt x="44117" y="3346205"/>
                  <a:pt x="42240" y="3336797"/>
                  <a:pt x="40362" y="3327390"/>
                </a:cubicBezTo>
                <a:cubicBezTo>
                  <a:pt x="35669" y="3305753"/>
                  <a:pt x="40362" y="3280353"/>
                  <a:pt x="54443" y="3268123"/>
                </a:cubicBezTo>
                <a:cubicBezTo>
                  <a:pt x="61952" y="3262479"/>
                  <a:pt x="67585" y="3259657"/>
                  <a:pt x="71339" y="3256834"/>
                </a:cubicBezTo>
                <a:cubicBezTo>
                  <a:pt x="72278" y="3255894"/>
                  <a:pt x="72278" y="3255894"/>
                  <a:pt x="73217" y="3254953"/>
                </a:cubicBezTo>
                <a:cubicBezTo>
                  <a:pt x="72278" y="3255894"/>
                  <a:pt x="71339" y="3256834"/>
                  <a:pt x="69462" y="3256834"/>
                </a:cubicBezTo>
                <a:cubicBezTo>
                  <a:pt x="68523" y="3256834"/>
                  <a:pt x="66646" y="3257775"/>
                  <a:pt x="64768" y="3257775"/>
                </a:cubicBezTo>
                <a:cubicBezTo>
                  <a:pt x="62891" y="3258716"/>
                  <a:pt x="61014" y="3258716"/>
                  <a:pt x="57259" y="3257775"/>
                </a:cubicBezTo>
                <a:cubicBezTo>
                  <a:pt x="55382" y="3256834"/>
                  <a:pt x="54443" y="3256834"/>
                  <a:pt x="52565" y="3255894"/>
                </a:cubicBezTo>
                <a:cubicBezTo>
                  <a:pt x="51627" y="3254953"/>
                  <a:pt x="53504" y="3254953"/>
                  <a:pt x="53504" y="3254012"/>
                </a:cubicBezTo>
                <a:lnTo>
                  <a:pt x="55382" y="3252131"/>
                </a:lnTo>
                <a:cubicBezTo>
                  <a:pt x="58198" y="3249309"/>
                  <a:pt x="60075" y="3249309"/>
                  <a:pt x="61952" y="3246486"/>
                </a:cubicBezTo>
                <a:cubicBezTo>
                  <a:pt x="67585" y="3239901"/>
                  <a:pt x="71339" y="3227672"/>
                  <a:pt x="76972" y="3216383"/>
                </a:cubicBezTo>
                <a:cubicBezTo>
                  <a:pt x="77910" y="3213560"/>
                  <a:pt x="80726" y="3210738"/>
                  <a:pt x="80726" y="3207916"/>
                </a:cubicBezTo>
                <a:cubicBezTo>
                  <a:pt x="82604" y="3205094"/>
                  <a:pt x="85420" y="3202272"/>
                  <a:pt x="88236" y="3200390"/>
                </a:cubicBezTo>
                <a:cubicBezTo>
                  <a:pt x="93868" y="3195686"/>
                  <a:pt x="100439" y="3192864"/>
                  <a:pt x="107010" y="3191923"/>
                </a:cubicBezTo>
                <a:cubicBezTo>
                  <a:pt x="121090" y="3189101"/>
                  <a:pt x="135171" y="3190042"/>
                  <a:pt x="147374" y="3196627"/>
                </a:cubicBezTo>
                <a:cubicBezTo>
                  <a:pt x="153945" y="3199449"/>
                  <a:pt x="158638" y="3204153"/>
                  <a:pt x="162393" y="3208857"/>
                </a:cubicBezTo>
                <a:cubicBezTo>
                  <a:pt x="165209" y="3214501"/>
                  <a:pt x="168025" y="3219205"/>
                  <a:pt x="170841" y="3222968"/>
                </a:cubicBezTo>
                <a:cubicBezTo>
                  <a:pt x="175535" y="3229553"/>
                  <a:pt x="180228" y="3235197"/>
                  <a:pt x="184922" y="3237079"/>
                </a:cubicBezTo>
                <a:cubicBezTo>
                  <a:pt x="190554" y="3236138"/>
                  <a:pt x="196186" y="3229553"/>
                  <a:pt x="200879" y="3222027"/>
                </a:cubicBezTo>
                <a:cubicBezTo>
                  <a:pt x="203695" y="3217323"/>
                  <a:pt x="205573" y="3212620"/>
                  <a:pt x="209328" y="3207916"/>
                </a:cubicBezTo>
                <a:cubicBezTo>
                  <a:pt x="214021" y="3203212"/>
                  <a:pt x="218715" y="3198509"/>
                  <a:pt x="224347" y="3195686"/>
                </a:cubicBezTo>
                <a:cubicBezTo>
                  <a:pt x="236550" y="3190042"/>
                  <a:pt x="250630" y="3188160"/>
                  <a:pt x="264711" y="3190983"/>
                </a:cubicBezTo>
                <a:cubicBezTo>
                  <a:pt x="272220" y="3192864"/>
                  <a:pt x="278791" y="3195686"/>
                  <a:pt x="284423" y="3199449"/>
                </a:cubicBezTo>
                <a:cubicBezTo>
                  <a:pt x="287239" y="3201331"/>
                  <a:pt x="289117" y="3205094"/>
                  <a:pt x="291933" y="3206975"/>
                </a:cubicBezTo>
                <a:cubicBezTo>
                  <a:pt x="293810" y="3209797"/>
                  <a:pt x="295688" y="3212620"/>
                  <a:pt x="297565" y="3215442"/>
                </a:cubicBezTo>
                <a:cubicBezTo>
                  <a:pt x="303197" y="3226731"/>
                  <a:pt x="306013" y="3238020"/>
                  <a:pt x="312584" y="3245546"/>
                </a:cubicBezTo>
                <a:cubicBezTo>
                  <a:pt x="314462" y="3247427"/>
                  <a:pt x="316339" y="3248368"/>
                  <a:pt x="319155" y="3251190"/>
                </a:cubicBezTo>
                <a:lnTo>
                  <a:pt x="321032" y="3253072"/>
                </a:lnTo>
                <a:cubicBezTo>
                  <a:pt x="321971" y="3254012"/>
                  <a:pt x="323848" y="3254953"/>
                  <a:pt x="321971" y="3254953"/>
                </a:cubicBezTo>
                <a:cubicBezTo>
                  <a:pt x="320094" y="3255894"/>
                  <a:pt x="319155" y="3256834"/>
                  <a:pt x="317278" y="3256834"/>
                </a:cubicBezTo>
                <a:cubicBezTo>
                  <a:pt x="313523" y="3257775"/>
                  <a:pt x="311645" y="3256834"/>
                  <a:pt x="309768" y="3256834"/>
                </a:cubicBezTo>
                <a:cubicBezTo>
                  <a:pt x="307891" y="3256834"/>
                  <a:pt x="306952" y="3255894"/>
                  <a:pt x="305075" y="3255894"/>
                </a:cubicBezTo>
                <a:cubicBezTo>
                  <a:pt x="304136" y="3254953"/>
                  <a:pt x="302258" y="3254953"/>
                  <a:pt x="301320" y="3254012"/>
                </a:cubicBezTo>
                <a:cubicBezTo>
                  <a:pt x="302258" y="3254953"/>
                  <a:pt x="302258" y="3254953"/>
                  <a:pt x="303197" y="3255894"/>
                </a:cubicBezTo>
                <a:cubicBezTo>
                  <a:pt x="306952" y="3258716"/>
                  <a:pt x="312584" y="3262479"/>
                  <a:pt x="320094" y="3267183"/>
                </a:cubicBezTo>
                <a:cubicBezTo>
                  <a:pt x="334174" y="3279412"/>
                  <a:pt x="338868" y="3304812"/>
                  <a:pt x="334174" y="3326449"/>
                </a:cubicBezTo>
                <a:cubicBezTo>
                  <a:pt x="332297" y="3335857"/>
                  <a:pt x="330419" y="3345264"/>
                  <a:pt x="330419" y="3353731"/>
                </a:cubicBezTo>
                <a:cubicBezTo>
                  <a:pt x="330419" y="3357494"/>
                  <a:pt x="331358" y="3362197"/>
                  <a:pt x="331358" y="3365960"/>
                </a:cubicBezTo>
                <a:cubicBezTo>
                  <a:pt x="331358" y="3368783"/>
                  <a:pt x="333235" y="3372546"/>
                  <a:pt x="334174" y="3376309"/>
                </a:cubicBezTo>
                <a:cubicBezTo>
                  <a:pt x="335113" y="3378190"/>
                  <a:pt x="335113" y="3380072"/>
                  <a:pt x="336052" y="3381953"/>
                </a:cubicBezTo>
                <a:cubicBezTo>
                  <a:pt x="336052" y="3383834"/>
                  <a:pt x="336052" y="3384775"/>
                  <a:pt x="331358" y="3385716"/>
                </a:cubicBezTo>
                <a:cubicBezTo>
                  <a:pt x="329481" y="3382894"/>
                  <a:pt x="325726" y="3379131"/>
                  <a:pt x="322910" y="3376309"/>
                </a:cubicBezTo>
                <a:cubicBezTo>
                  <a:pt x="321032" y="3374427"/>
                  <a:pt x="320094" y="3374427"/>
                  <a:pt x="319155" y="3373486"/>
                </a:cubicBezTo>
                <a:cubicBezTo>
                  <a:pt x="318216" y="3372546"/>
                  <a:pt x="318216" y="3372546"/>
                  <a:pt x="317278" y="3372546"/>
                </a:cubicBezTo>
                <a:cubicBezTo>
                  <a:pt x="315400" y="3371605"/>
                  <a:pt x="313523" y="3370664"/>
                  <a:pt x="311645" y="3369723"/>
                </a:cubicBezTo>
                <a:cubicBezTo>
                  <a:pt x="311645" y="3368783"/>
                  <a:pt x="310707" y="3368783"/>
                  <a:pt x="309768" y="3367842"/>
                </a:cubicBezTo>
                <a:cubicBezTo>
                  <a:pt x="310707" y="3370664"/>
                  <a:pt x="309768" y="3374427"/>
                  <a:pt x="308829" y="3378190"/>
                </a:cubicBezTo>
                <a:lnTo>
                  <a:pt x="304761" y="3386971"/>
                </a:lnTo>
                <a:lnTo>
                  <a:pt x="296626" y="3404531"/>
                </a:lnTo>
                <a:lnTo>
                  <a:pt x="289242" y="3430433"/>
                </a:lnTo>
                <a:lnTo>
                  <a:pt x="289117" y="3430872"/>
                </a:lnTo>
                <a:cubicBezTo>
                  <a:pt x="289117" y="3436516"/>
                  <a:pt x="290994" y="3439338"/>
                  <a:pt x="291933" y="3441220"/>
                </a:cubicBezTo>
                <a:cubicBezTo>
                  <a:pt x="291933" y="3442160"/>
                  <a:pt x="291933" y="3443101"/>
                  <a:pt x="291933" y="3443101"/>
                </a:cubicBezTo>
                <a:cubicBezTo>
                  <a:pt x="291933" y="3443101"/>
                  <a:pt x="289117" y="3442160"/>
                  <a:pt x="287239" y="3438397"/>
                </a:cubicBezTo>
                <a:cubicBezTo>
                  <a:pt x="285362" y="3437457"/>
                  <a:pt x="284423" y="3435575"/>
                  <a:pt x="282546" y="3434634"/>
                </a:cubicBezTo>
                <a:cubicBezTo>
                  <a:pt x="280668" y="3433694"/>
                  <a:pt x="278791" y="3432753"/>
                  <a:pt x="275975" y="3430872"/>
                </a:cubicBezTo>
                <a:cubicBezTo>
                  <a:pt x="271282" y="3428049"/>
                  <a:pt x="264711" y="3424286"/>
                  <a:pt x="259078" y="3417701"/>
                </a:cubicBezTo>
                <a:cubicBezTo>
                  <a:pt x="254385" y="3411116"/>
                  <a:pt x="249692" y="3402649"/>
                  <a:pt x="246875" y="3392301"/>
                </a:cubicBezTo>
                <a:cubicBezTo>
                  <a:pt x="244059" y="3382894"/>
                  <a:pt x="244059" y="3371605"/>
                  <a:pt x="241243" y="3360316"/>
                </a:cubicBezTo>
                <a:cubicBezTo>
                  <a:pt x="239366" y="3355612"/>
                  <a:pt x="237488" y="3349968"/>
                  <a:pt x="233734" y="3346205"/>
                </a:cubicBezTo>
                <a:cubicBezTo>
                  <a:pt x="229979" y="3342442"/>
                  <a:pt x="224347" y="3344323"/>
                  <a:pt x="219653" y="3347146"/>
                </a:cubicBezTo>
                <a:cubicBezTo>
                  <a:pt x="214021" y="3349968"/>
                  <a:pt x="213082" y="3355612"/>
                  <a:pt x="214021" y="3361257"/>
                </a:cubicBezTo>
                <a:cubicBezTo>
                  <a:pt x="214960" y="3366901"/>
                  <a:pt x="217776" y="3372546"/>
                  <a:pt x="220592" y="3378190"/>
                </a:cubicBezTo>
                <a:cubicBezTo>
                  <a:pt x="227163" y="3389479"/>
                  <a:pt x="235611" y="3398886"/>
                  <a:pt x="244059" y="3410175"/>
                </a:cubicBezTo>
                <a:cubicBezTo>
                  <a:pt x="252508" y="3421464"/>
                  <a:pt x="258140" y="3434634"/>
                  <a:pt x="257201" y="3448746"/>
                </a:cubicBezTo>
                <a:cubicBezTo>
                  <a:pt x="257201" y="3461916"/>
                  <a:pt x="252508" y="3475086"/>
                  <a:pt x="245937" y="3486375"/>
                </a:cubicBezTo>
                <a:cubicBezTo>
                  <a:pt x="239366" y="3497664"/>
                  <a:pt x="230918" y="3507072"/>
                  <a:pt x="225285" y="3516479"/>
                </a:cubicBezTo>
                <a:lnTo>
                  <a:pt x="222469" y="3522123"/>
                </a:lnTo>
                <a:lnTo>
                  <a:pt x="220592" y="3525886"/>
                </a:lnTo>
                <a:lnTo>
                  <a:pt x="219653" y="3527768"/>
                </a:lnTo>
                <a:cubicBezTo>
                  <a:pt x="219653" y="3527768"/>
                  <a:pt x="218715" y="3528709"/>
                  <a:pt x="218715" y="3527768"/>
                </a:cubicBezTo>
                <a:cubicBezTo>
                  <a:pt x="217776" y="3523064"/>
                  <a:pt x="214960" y="3516479"/>
                  <a:pt x="214960" y="3514597"/>
                </a:cubicBezTo>
                <a:cubicBezTo>
                  <a:pt x="214021" y="3507072"/>
                  <a:pt x="214960" y="3508012"/>
                  <a:pt x="214960" y="3507072"/>
                </a:cubicBezTo>
                <a:cubicBezTo>
                  <a:pt x="214960" y="3507072"/>
                  <a:pt x="214021" y="3508012"/>
                  <a:pt x="214021" y="3508012"/>
                </a:cubicBezTo>
                <a:cubicBezTo>
                  <a:pt x="213082" y="3508953"/>
                  <a:pt x="211205" y="3510834"/>
                  <a:pt x="210266" y="3511775"/>
                </a:cubicBezTo>
                <a:cubicBezTo>
                  <a:pt x="207450" y="3514597"/>
                  <a:pt x="204634" y="3518360"/>
                  <a:pt x="201818" y="3521183"/>
                </a:cubicBezTo>
                <a:cubicBezTo>
                  <a:pt x="196186" y="3527768"/>
                  <a:pt x="191492" y="3533412"/>
                  <a:pt x="188676" y="3538116"/>
                </a:cubicBezTo>
                <a:cubicBezTo>
                  <a:pt x="187738" y="3539997"/>
                  <a:pt x="186799" y="3541879"/>
                  <a:pt x="185860" y="3543760"/>
                </a:cubicBezTo>
                <a:cubicBezTo>
                  <a:pt x="185860" y="3552227"/>
                  <a:pt x="185860" y="3556461"/>
                  <a:pt x="185625" y="3556461"/>
                </a:cubicBezTo>
                <a:close/>
                <a:moveTo>
                  <a:pt x="187738" y="3605849"/>
                </a:moveTo>
                <a:cubicBezTo>
                  <a:pt x="178406" y="3605849"/>
                  <a:pt x="170841" y="3598267"/>
                  <a:pt x="170841" y="3588915"/>
                </a:cubicBezTo>
                <a:cubicBezTo>
                  <a:pt x="170841" y="3579563"/>
                  <a:pt x="178406" y="3571982"/>
                  <a:pt x="187738" y="3571982"/>
                </a:cubicBezTo>
                <a:cubicBezTo>
                  <a:pt x="197069" y="3571982"/>
                  <a:pt x="204634" y="3579563"/>
                  <a:pt x="204634" y="3588915"/>
                </a:cubicBezTo>
                <a:cubicBezTo>
                  <a:pt x="204634" y="3598267"/>
                  <a:pt x="197069" y="3605849"/>
                  <a:pt x="187738" y="3605849"/>
                </a:cubicBezTo>
                <a:close/>
              </a:path>
            </a:pathLst>
          </a:custGeom>
          <a:solidFill>
            <a:schemeClr val="accent6">
              <a:lumMod val="60000"/>
              <a:lumOff val="40000"/>
            </a:schemeClr>
          </a:solidFill>
          <a:ln w="9318" cap="flat">
            <a:noFill/>
            <a:prstDash val="solid"/>
            <a:miter/>
          </a:ln>
        </p:spPr>
        <p:txBody>
          <a:bodyPr rtlCol="0" anchor="ctr"/>
          <a:lstStyle/>
          <a:p>
            <a:endParaRPr lang="en-US"/>
          </a:p>
        </p:txBody>
      </p:sp>
      <p:sp>
        <p:nvSpPr>
          <p:cNvPr id="15" name="Rectangle 14">
            <a:extLst>
              <a:ext uri="{FF2B5EF4-FFF2-40B4-BE49-F238E27FC236}">
                <a16:creationId xmlns:a16="http://schemas.microsoft.com/office/drawing/2014/main" id="{5747EF3F-DC6C-A1AC-9FBA-0275BFE913BB}"/>
              </a:ext>
            </a:extLst>
          </p:cNvPr>
          <p:cNvSpPr/>
          <p:nvPr userDrawn="1"/>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cxnSp>
        <p:nvCxnSpPr>
          <p:cNvPr id="18" name="Straight Connector 17">
            <a:extLst>
              <a:ext uri="{FF2B5EF4-FFF2-40B4-BE49-F238E27FC236}">
                <a16:creationId xmlns:a16="http://schemas.microsoft.com/office/drawing/2014/main" id="{BA5F48F5-EB05-293E-1FAC-93712AAA573E}"/>
              </a:ext>
            </a:extLst>
          </p:cNvPr>
          <p:cNvCxnSpPr/>
          <p:nvPr/>
        </p:nvCxnSpPr>
        <p:spPr>
          <a:xfrm>
            <a:off x="1794074" y="2348561"/>
            <a:ext cx="3136739"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5C9C67B-46AC-2513-9B01-70BEE4B57C93}"/>
              </a:ext>
            </a:extLst>
          </p:cNvPr>
          <p:cNvCxnSpPr/>
          <p:nvPr/>
        </p:nvCxnSpPr>
        <p:spPr>
          <a:xfrm>
            <a:off x="1794074" y="4529325"/>
            <a:ext cx="3136739"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userDrawn="1">
            <p:ph type="title"/>
          </p:nvPr>
        </p:nvSpPr>
        <p:spPr>
          <a:xfrm>
            <a:off x="841248" y="2395728"/>
            <a:ext cx="5029200" cy="2084832"/>
          </a:xfrm>
        </p:spPr>
        <p:txBody>
          <a:bodyPr>
            <a:normAutofit/>
          </a:bodyPr>
          <a:lstStyle>
            <a:lvl1pPr>
              <a:defRPr sz="3200"/>
            </a:lvl1pPr>
          </a:lstStyle>
          <a:p>
            <a:r>
              <a:rPr lang="en-US" dirty="0"/>
              <a:t>Click to edit Master title style</a:t>
            </a:r>
          </a:p>
        </p:txBody>
      </p:sp>
      <p:sp>
        <p:nvSpPr>
          <p:cNvPr id="3" name="Content Placeholder 2"/>
          <p:cNvSpPr>
            <a:spLocks noGrp="1"/>
          </p:cNvSpPr>
          <p:nvPr userDrawn="1">
            <p:ph idx="1"/>
          </p:nvPr>
        </p:nvSpPr>
        <p:spPr>
          <a:xfrm>
            <a:off x="5943600" y="1572768"/>
            <a:ext cx="3291840" cy="3695136"/>
          </a:xfrm>
        </p:spPr>
        <p:txBody>
          <a:bodyPr anchor="ctr">
            <a:normAutofit/>
          </a:bodyPr>
          <a:lstStyle>
            <a:lvl1pPr>
              <a:lnSpc>
                <a:spcPct val="120000"/>
              </a:lnSpc>
              <a:buClr>
                <a:schemeClr val="accent6">
                  <a:lumMod val="60000"/>
                  <a:lumOff val="40000"/>
                </a:schemeClr>
              </a:buClr>
              <a:defRPr sz="1800"/>
            </a:lvl1pPr>
            <a:lvl2pPr>
              <a:buClr>
                <a:schemeClr val="accent6">
                  <a:lumMod val="60000"/>
                  <a:lumOff val="40000"/>
                </a:schemeClr>
              </a:buClr>
              <a:defRPr sz="1600"/>
            </a:lvl2pPr>
            <a:lvl3pPr>
              <a:buClr>
                <a:schemeClr val="accent6">
                  <a:lumMod val="60000"/>
                  <a:lumOff val="40000"/>
                </a:schemeClr>
              </a:buClr>
              <a:defRPr sz="1400"/>
            </a:lvl3pPr>
            <a:lvl4pPr>
              <a:buClr>
                <a:schemeClr val="accent6">
                  <a:lumMod val="60000"/>
                  <a:lumOff val="40000"/>
                </a:schemeClr>
              </a:buClr>
              <a:defRPr sz="1200"/>
            </a:lvl4pPr>
            <a:lvl5pPr>
              <a:buClr>
                <a:schemeClr val="accent6">
                  <a:lumMod val="60000"/>
                  <a:lumOff val="40000"/>
                </a:schemeClr>
              </a:buCl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userDrawn="1">
            <p:ph type="ftr" sz="quarter" idx="11"/>
          </p:nvPr>
        </p:nvSpPr>
        <p:spPr/>
        <p:txBody>
          <a:bodyPr/>
          <a:lstStyle/>
          <a:p>
            <a:endParaRPr lang="en-US" dirty="0"/>
          </a:p>
        </p:txBody>
      </p:sp>
      <p:sp>
        <p:nvSpPr>
          <p:cNvPr id="4" name="Date Placeholder 3"/>
          <p:cNvSpPr>
            <a:spLocks noGrp="1"/>
          </p:cNvSpPr>
          <p:nvPr userDrawn="1">
            <p:ph type="dt" sz="half" idx="10"/>
          </p:nvPr>
        </p:nvSpPr>
        <p:spPr/>
        <p:txBody>
          <a:bodyPr/>
          <a:lstStyle/>
          <a:p>
            <a:fld id="{4018CD63-1374-4A34-8074-9B66A788C7C8}" type="datetime1">
              <a:rPr lang="en-US" smtClean="0"/>
              <a:t>11/5/2025</a:t>
            </a:fld>
            <a:endParaRPr lang="en-US" dirty="0"/>
          </a:p>
        </p:txBody>
      </p:sp>
      <p:sp>
        <p:nvSpPr>
          <p:cNvPr id="6" name="Slide Number Placeholder 5"/>
          <p:cNvSpPr>
            <a:spLocks noGrp="1"/>
          </p:cNvSpPr>
          <p:nvPr userDrawn="1">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248795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3" name="Picture 2" descr="A black background with green border&#10;&#10;AI-generated content may be incorrect.">
            <a:extLst>
              <a:ext uri="{FF2B5EF4-FFF2-40B4-BE49-F238E27FC236}">
                <a16:creationId xmlns:a16="http://schemas.microsoft.com/office/drawing/2014/main" id="{724BBD68-165D-9CFD-7879-AA72BD923E97}"/>
              </a:ext>
            </a:extLst>
          </p:cNvPr>
          <p:cNvPicPr>
            <a:picLocks noChangeAspect="1"/>
          </p:cNvPicPr>
          <p:nvPr userDrawn="1"/>
        </p:nvPicPr>
        <p:blipFill>
          <a:blip r:embed="rId2"/>
          <a:stretch>
            <a:fillRect/>
          </a:stretch>
        </p:blipFill>
        <p:spPr>
          <a:xfrm>
            <a:off x="0" y="1581"/>
            <a:ext cx="12192000" cy="6854838"/>
          </a:xfrm>
          <a:prstGeom prst="rect">
            <a:avLst/>
          </a:prstGeom>
        </p:spPr>
      </p:pic>
      <p:sp>
        <p:nvSpPr>
          <p:cNvPr id="13" name="Rectangle 12">
            <a:extLst>
              <a:ext uri="{FF2B5EF4-FFF2-40B4-BE49-F238E27FC236}">
                <a16:creationId xmlns:a16="http://schemas.microsoft.com/office/drawing/2014/main" id="{2E33B658-3B1B-BC44-E976-C24EE27ADBF0}"/>
              </a:ext>
            </a:extLst>
          </p:cNvPr>
          <p:cNvSpPr/>
          <p:nvPr userDrawn="1"/>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cxnSp>
        <p:nvCxnSpPr>
          <p:cNvPr id="14" name="Straight Connector 13">
            <a:extLst>
              <a:ext uri="{FF2B5EF4-FFF2-40B4-BE49-F238E27FC236}">
                <a16:creationId xmlns:a16="http://schemas.microsoft.com/office/drawing/2014/main" id="{FF00FBA1-358C-F54C-D486-F2A15C9496F2}"/>
              </a:ext>
            </a:extLst>
          </p:cNvPr>
          <p:cNvCxnSpPr>
            <a:cxnSpLocks/>
          </p:cNvCxnSpPr>
          <p:nvPr userDrawn="1"/>
        </p:nvCxnSpPr>
        <p:spPr>
          <a:xfrm>
            <a:off x="3647954" y="2266814"/>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2651B72-054E-0FB6-7525-84F980953700}"/>
              </a:ext>
            </a:extLst>
          </p:cNvPr>
          <p:cNvCxnSpPr>
            <a:cxnSpLocks/>
          </p:cNvCxnSpPr>
          <p:nvPr userDrawn="1"/>
        </p:nvCxnSpPr>
        <p:spPr>
          <a:xfrm>
            <a:off x="3647954" y="774460"/>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353312" y="822960"/>
            <a:ext cx="9491472" cy="1435608"/>
          </a:xfrm>
        </p:spPr>
        <p:txBody>
          <a:bodyPr anchor="ctr">
            <a:normAutofit/>
          </a:bodyPr>
          <a:lstStyle>
            <a:lvl1pPr algn="ctr">
              <a:defRPr sz="4400"/>
            </a:lvl1pPr>
          </a:lstStyle>
          <a:p>
            <a:r>
              <a:rPr lang="en-US" dirty="0"/>
              <a:t>Click to edit Master title style</a:t>
            </a:r>
          </a:p>
        </p:txBody>
      </p:sp>
      <p:sp>
        <p:nvSpPr>
          <p:cNvPr id="12" name="Picture Placeholder 11">
            <a:extLst>
              <a:ext uri="{FF2B5EF4-FFF2-40B4-BE49-F238E27FC236}">
                <a16:creationId xmlns:a16="http://schemas.microsoft.com/office/drawing/2014/main" id="{E6EE59FF-4E41-BF70-F962-4AD58134FF8B}"/>
              </a:ext>
            </a:extLst>
          </p:cNvPr>
          <p:cNvSpPr>
            <a:spLocks noGrp="1"/>
          </p:cNvSpPr>
          <p:nvPr>
            <p:ph type="pic" sz="quarter" idx="13"/>
          </p:nvPr>
        </p:nvSpPr>
        <p:spPr>
          <a:xfrm>
            <a:off x="1527048" y="2706624"/>
            <a:ext cx="9144000" cy="3127248"/>
          </a:xfrm>
          <a:solidFill>
            <a:schemeClr val="accent5">
              <a:lumMod val="20000"/>
              <a:lumOff val="80000"/>
            </a:schemeClr>
          </a:solidFill>
          <a:ln w="57150">
            <a:solidFill>
              <a:schemeClr val="accent6">
                <a:lumMod val="40000"/>
                <a:lumOff val="60000"/>
              </a:schemeClr>
            </a:solidFill>
          </a:ln>
        </p:spPr>
        <p:txBody>
          <a:bodyPr/>
          <a:lstStyle>
            <a:lvl1pPr marL="0" indent="0">
              <a:buNone/>
              <a:defRPr>
                <a:solidFill>
                  <a:schemeClr val="bg1"/>
                </a:solidFill>
                <a:effectLst/>
              </a:defRPr>
            </a:lvl1pPr>
          </a:lstStyle>
          <a:p>
            <a:endParaRPr lang="en-US" dirty="0"/>
          </a:p>
        </p:txBody>
      </p:sp>
    </p:spTree>
    <p:extLst>
      <p:ext uri="{BB962C8B-B14F-4D97-AF65-F5344CB8AC3E}">
        <p14:creationId xmlns:p14="http://schemas.microsoft.com/office/powerpoint/2010/main" val="2136612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 content + picture">
    <p:bg>
      <p:bgPr>
        <a:solidFill>
          <a:schemeClr val="bg2"/>
        </a:solidFill>
        <a:effectLst/>
      </p:bgPr>
    </p:bg>
    <p:spTree>
      <p:nvGrpSpPr>
        <p:cNvPr id="1" name=""/>
        <p:cNvGrpSpPr/>
        <p:nvPr/>
      </p:nvGrpSpPr>
      <p:grpSpPr>
        <a:xfrm>
          <a:off x="0" y="0"/>
          <a:ext cx="0" cy="0"/>
          <a:chOff x="0" y="0"/>
          <a:chExt cx="0" cy="0"/>
        </a:xfrm>
      </p:grpSpPr>
      <p:pic>
        <p:nvPicPr>
          <p:cNvPr id="7" name="Picture 6" descr="A black and green background with a black border&#10;&#10;AI-generated content may be incorrect.">
            <a:extLst>
              <a:ext uri="{FF2B5EF4-FFF2-40B4-BE49-F238E27FC236}">
                <a16:creationId xmlns:a16="http://schemas.microsoft.com/office/drawing/2014/main" id="{6026F5D5-BAB1-706C-18E2-4BD5290A967E}"/>
              </a:ext>
            </a:extLst>
          </p:cNvPr>
          <p:cNvPicPr>
            <a:picLocks noChangeAspect="1"/>
          </p:cNvPicPr>
          <p:nvPr userDrawn="1"/>
        </p:nvPicPr>
        <p:blipFill>
          <a:blip r:embed="rId2"/>
          <a:stretch>
            <a:fillRect/>
          </a:stretch>
        </p:blipFill>
        <p:spPr>
          <a:xfrm flipH="1">
            <a:off x="-1" y="1581"/>
            <a:ext cx="12194813" cy="6856419"/>
          </a:xfrm>
          <a:prstGeom prst="rect">
            <a:avLst/>
          </a:prstGeom>
        </p:spPr>
      </p:pic>
      <p:sp>
        <p:nvSpPr>
          <p:cNvPr id="8" name="Rectangle 7">
            <a:extLst>
              <a:ext uri="{FF2B5EF4-FFF2-40B4-BE49-F238E27FC236}">
                <a16:creationId xmlns:a16="http://schemas.microsoft.com/office/drawing/2014/main" id="{095D411C-1503-8C3A-1DD2-038BC93AECE8}"/>
              </a:ext>
            </a:extLst>
          </p:cNvPr>
          <p:cNvSpPr/>
          <p:nvPr userDrawn="1"/>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cxnSp>
        <p:nvCxnSpPr>
          <p:cNvPr id="10" name="Straight Connector 9">
            <a:extLst>
              <a:ext uri="{FF2B5EF4-FFF2-40B4-BE49-F238E27FC236}">
                <a16:creationId xmlns:a16="http://schemas.microsoft.com/office/drawing/2014/main" id="{A60516DB-DB21-8A97-E89E-19CF6FD9019B}"/>
              </a:ext>
            </a:extLst>
          </p:cNvPr>
          <p:cNvCxnSpPr/>
          <p:nvPr userDrawn="1"/>
        </p:nvCxnSpPr>
        <p:spPr>
          <a:xfrm>
            <a:off x="1824800" y="1218180"/>
            <a:ext cx="3136739"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5D83C41-312A-D046-F1CD-55C888817E23}"/>
              </a:ext>
            </a:extLst>
          </p:cNvPr>
          <p:cNvCxnSpPr/>
          <p:nvPr userDrawn="1"/>
        </p:nvCxnSpPr>
        <p:spPr>
          <a:xfrm>
            <a:off x="1826474" y="2849983"/>
            <a:ext cx="3136739"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521208" y="1234440"/>
            <a:ext cx="5861304" cy="1618488"/>
          </a:xfrm>
        </p:spPr>
        <p:txBody>
          <a:bodyPr>
            <a:normAutofit/>
          </a:bodyPr>
          <a:lstStyle>
            <a:lvl1pPr>
              <a:defRPr sz="3200"/>
            </a:lvl1pPr>
          </a:lstStyle>
          <a:p>
            <a:r>
              <a:rPr lang="en-US" dirty="0"/>
              <a:t>Click to edit Master title style</a:t>
            </a:r>
          </a:p>
        </p:txBody>
      </p:sp>
      <p:sp>
        <p:nvSpPr>
          <p:cNvPr id="3" name="Content Placeholder 2"/>
          <p:cNvSpPr>
            <a:spLocks noGrp="1"/>
          </p:cNvSpPr>
          <p:nvPr>
            <p:ph idx="1"/>
          </p:nvPr>
        </p:nvSpPr>
        <p:spPr>
          <a:xfrm>
            <a:off x="1746504" y="3246120"/>
            <a:ext cx="3401568" cy="2606040"/>
          </a:xfrm>
        </p:spPr>
        <p:txBody>
          <a:bodyPr anchor="t">
            <a:normAutofit/>
          </a:bodyPr>
          <a:lstStyle>
            <a:lvl1pPr>
              <a:lnSpc>
                <a:spcPct val="100000"/>
              </a:lnSpc>
              <a:buClr>
                <a:schemeClr val="accent6">
                  <a:lumMod val="60000"/>
                  <a:lumOff val="40000"/>
                </a:schemeClr>
              </a:buClr>
              <a:defRPr sz="1800"/>
            </a:lvl1pPr>
            <a:lvl2pPr>
              <a:buClr>
                <a:schemeClr val="accent6">
                  <a:lumMod val="60000"/>
                  <a:lumOff val="40000"/>
                </a:schemeClr>
              </a:buClr>
              <a:defRPr sz="1600"/>
            </a:lvl2pPr>
            <a:lvl3pPr>
              <a:buClr>
                <a:schemeClr val="accent6">
                  <a:lumMod val="60000"/>
                  <a:lumOff val="40000"/>
                </a:schemeClr>
              </a:buClr>
              <a:defRPr sz="1400"/>
            </a:lvl3pPr>
            <a:lvl4pPr>
              <a:buClr>
                <a:schemeClr val="accent6">
                  <a:lumMod val="60000"/>
                  <a:lumOff val="40000"/>
                </a:schemeClr>
              </a:buClr>
              <a:defRPr sz="1200"/>
            </a:lvl4pPr>
            <a:lvl5pPr>
              <a:buClr>
                <a:schemeClr val="accent6">
                  <a:lumMod val="60000"/>
                  <a:lumOff val="40000"/>
                </a:schemeClr>
              </a:buCl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1">
            <a:extLst>
              <a:ext uri="{FF2B5EF4-FFF2-40B4-BE49-F238E27FC236}">
                <a16:creationId xmlns:a16="http://schemas.microsoft.com/office/drawing/2014/main" id="{4584AE51-FB9C-9A61-7ABE-4E650EAF5785}"/>
              </a:ext>
            </a:extLst>
          </p:cNvPr>
          <p:cNvSpPr>
            <a:spLocks noGrp="1"/>
          </p:cNvSpPr>
          <p:nvPr>
            <p:ph type="pic" sz="quarter" idx="13"/>
          </p:nvPr>
        </p:nvSpPr>
        <p:spPr>
          <a:xfrm>
            <a:off x="6940296" y="1005840"/>
            <a:ext cx="4279392" cy="4837176"/>
          </a:xfrm>
          <a:solidFill>
            <a:schemeClr val="accent5">
              <a:lumMod val="20000"/>
              <a:lumOff val="80000"/>
            </a:schemeClr>
          </a:solidFill>
          <a:ln w="57150">
            <a:solidFill>
              <a:schemeClr val="accent6">
                <a:lumMod val="40000"/>
                <a:lumOff val="60000"/>
              </a:schemeClr>
            </a:solidFill>
          </a:ln>
        </p:spPr>
        <p:txBody>
          <a:bodyPr/>
          <a:lstStyle>
            <a:lvl1pPr marL="0" indent="0">
              <a:buNone/>
              <a:defRPr>
                <a:solidFill>
                  <a:schemeClr val="bg1"/>
                </a:solidFill>
                <a:effectLst/>
              </a:defRPr>
            </a:lvl1p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4018CD63-1374-4A34-8074-9B66A788C7C8}" type="datetime1">
              <a:rPr lang="en-US" smtClean="0"/>
              <a:t>11/5/2025</a:t>
            </a:fld>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924146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CEAC8EA-A54C-6290-A4D4-2012E062992F}"/>
              </a:ext>
            </a:extLst>
          </p:cNvPr>
          <p:cNvPicPr>
            <a:picLocks noChangeAspect="1"/>
          </p:cNvPicPr>
          <p:nvPr userDrawn="1"/>
        </p:nvPicPr>
        <p:blipFill>
          <a:blip r:embed="rId2"/>
          <a:stretch>
            <a:fillRect/>
          </a:stretch>
        </p:blipFill>
        <p:spPr>
          <a:xfrm>
            <a:off x="-1" y="5132"/>
            <a:ext cx="12201139" cy="6852868"/>
          </a:xfrm>
          <a:prstGeom prst="rect">
            <a:avLst/>
          </a:prstGeom>
        </p:spPr>
      </p:pic>
      <p:sp>
        <p:nvSpPr>
          <p:cNvPr id="9" name="Rectangle 8">
            <a:extLst>
              <a:ext uri="{FF2B5EF4-FFF2-40B4-BE49-F238E27FC236}">
                <a16:creationId xmlns:a16="http://schemas.microsoft.com/office/drawing/2014/main" id="{84593BBF-7157-4460-09B4-1A917C9B28D6}"/>
              </a:ext>
            </a:extLst>
          </p:cNvPr>
          <p:cNvSpPr/>
          <p:nvPr userDrawn="1"/>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cxnSp>
        <p:nvCxnSpPr>
          <p:cNvPr id="10" name="Straight Connector 9">
            <a:extLst>
              <a:ext uri="{FF2B5EF4-FFF2-40B4-BE49-F238E27FC236}">
                <a16:creationId xmlns:a16="http://schemas.microsoft.com/office/drawing/2014/main" id="{F4A8FECF-5E26-88E0-CBC9-B243F92CC341}"/>
              </a:ext>
            </a:extLst>
          </p:cNvPr>
          <p:cNvCxnSpPr>
            <a:cxnSpLocks/>
          </p:cNvCxnSpPr>
          <p:nvPr userDrawn="1"/>
        </p:nvCxnSpPr>
        <p:spPr>
          <a:xfrm>
            <a:off x="3647954" y="2176377"/>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72DCB1-3DA9-3A7A-4008-957F08924BFD}"/>
              </a:ext>
            </a:extLst>
          </p:cNvPr>
          <p:cNvCxnSpPr>
            <a:cxnSpLocks/>
          </p:cNvCxnSpPr>
          <p:nvPr userDrawn="1"/>
        </p:nvCxnSpPr>
        <p:spPr>
          <a:xfrm>
            <a:off x="3647954" y="905091"/>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1E86EC71-BC5A-6065-A86F-BACC89DBFBDD}"/>
              </a:ext>
            </a:extLst>
          </p:cNvPr>
          <p:cNvSpPr>
            <a:spLocks noGrp="1"/>
          </p:cNvSpPr>
          <p:nvPr>
            <p:ph type="ctrTitle"/>
          </p:nvPr>
        </p:nvSpPr>
        <p:spPr>
          <a:xfrm>
            <a:off x="1482852" y="905256"/>
            <a:ext cx="9226296" cy="1271016"/>
          </a:xfrm>
        </p:spPr>
        <p:txBody>
          <a:bodyPr anchor="ctr">
            <a:normAutofit/>
          </a:bodyPr>
          <a:lstStyle>
            <a:lvl1pPr algn="ctr">
              <a:defRPr sz="3200"/>
            </a:lvl1pPr>
          </a:lstStyle>
          <a:p>
            <a:r>
              <a:rPr lang="en-US" dirty="0"/>
              <a:t>Click to edit Master title style</a:t>
            </a:r>
          </a:p>
        </p:txBody>
      </p:sp>
      <p:sp>
        <p:nvSpPr>
          <p:cNvPr id="13" name="Content Placeholder 2">
            <a:extLst>
              <a:ext uri="{FF2B5EF4-FFF2-40B4-BE49-F238E27FC236}">
                <a16:creationId xmlns:a16="http://schemas.microsoft.com/office/drawing/2014/main" id="{B40D4F9C-8094-2523-45B1-4A13A1EB0D47}"/>
              </a:ext>
            </a:extLst>
          </p:cNvPr>
          <p:cNvSpPr>
            <a:spLocks noGrp="1"/>
          </p:cNvSpPr>
          <p:nvPr>
            <p:ph idx="1"/>
          </p:nvPr>
        </p:nvSpPr>
        <p:spPr>
          <a:xfrm>
            <a:off x="1453896" y="2816352"/>
            <a:ext cx="4416552" cy="3182112"/>
          </a:xfrm>
        </p:spPr>
        <p:txBody>
          <a:bodyPr anchor="t">
            <a:normAutofit/>
          </a:bodyPr>
          <a:lstStyle>
            <a:lvl1pPr>
              <a:lnSpc>
                <a:spcPct val="100000"/>
              </a:lnSpc>
              <a:buClr>
                <a:schemeClr val="accent6">
                  <a:lumMod val="60000"/>
                  <a:lumOff val="40000"/>
                </a:schemeClr>
              </a:buClr>
              <a:defRPr sz="1800"/>
            </a:lvl1pPr>
            <a:lvl2pPr>
              <a:buClr>
                <a:schemeClr val="accent6">
                  <a:lumMod val="60000"/>
                  <a:lumOff val="40000"/>
                </a:schemeClr>
              </a:buClr>
              <a:defRPr sz="1600"/>
            </a:lvl2pPr>
            <a:lvl3pPr>
              <a:buClr>
                <a:schemeClr val="accent6">
                  <a:lumMod val="60000"/>
                  <a:lumOff val="40000"/>
                </a:schemeClr>
              </a:buClr>
              <a:defRPr sz="1400"/>
            </a:lvl3pPr>
            <a:lvl4pPr>
              <a:buClr>
                <a:schemeClr val="accent6">
                  <a:lumMod val="60000"/>
                  <a:lumOff val="40000"/>
                </a:schemeClr>
              </a:buClr>
              <a:defRPr sz="1200"/>
            </a:lvl4pPr>
            <a:lvl5pPr>
              <a:buClr>
                <a:schemeClr val="accent6">
                  <a:lumMod val="60000"/>
                  <a:lumOff val="40000"/>
                </a:schemeClr>
              </a:buCl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51F2EF8B-D742-71B6-3148-5DCFC0D20DA9}"/>
              </a:ext>
            </a:extLst>
          </p:cNvPr>
          <p:cNvSpPr>
            <a:spLocks noGrp="1"/>
          </p:cNvSpPr>
          <p:nvPr>
            <p:ph idx="13"/>
          </p:nvPr>
        </p:nvSpPr>
        <p:spPr>
          <a:xfrm>
            <a:off x="6647688" y="2813174"/>
            <a:ext cx="4416552" cy="3182112"/>
          </a:xfrm>
        </p:spPr>
        <p:txBody>
          <a:bodyPr anchor="t">
            <a:normAutofit/>
          </a:bodyPr>
          <a:lstStyle>
            <a:lvl1pPr>
              <a:lnSpc>
                <a:spcPct val="100000"/>
              </a:lnSpc>
              <a:buClr>
                <a:schemeClr val="accent6">
                  <a:lumMod val="60000"/>
                  <a:lumOff val="40000"/>
                </a:schemeClr>
              </a:buClr>
              <a:defRPr sz="1800"/>
            </a:lvl1pPr>
            <a:lvl2pPr>
              <a:buClr>
                <a:schemeClr val="accent6">
                  <a:lumMod val="60000"/>
                  <a:lumOff val="40000"/>
                </a:schemeClr>
              </a:buClr>
              <a:defRPr sz="1600"/>
            </a:lvl2pPr>
            <a:lvl3pPr>
              <a:buClr>
                <a:schemeClr val="accent6">
                  <a:lumMod val="60000"/>
                  <a:lumOff val="40000"/>
                </a:schemeClr>
              </a:buClr>
              <a:defRPr sz="1400"/>
            </a:lvl3pPr>
            <a:lvl4pPr>
              <a:buClr>
                <a:schemeClr val="accent6">
                  <a:lumMod val="60000"/>
                  <a:lumOff val="40000"/>
                </a:schemeClr>
              </a:buClr>
              <a:defRPr sz="1200"/>
            </a:lvl4pPr>
            <a:lvl5pPr>
              <a:buClr>
                <a:schemeClr val="accent6">
                  <a:lumMod val="60000"/>
                  <a:lumOff val="40000"/>
                </a:schemeClr>
              </a:buCl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endParaRPr lang="en-US" dirty="0"/>
          </a:p>
        </p:txBody>
      </p:sp>
      <p:sp>
        <p:nvSpPr>
          <p:cNvPr id="5" name="Date Placeholder 4"/>
          <p:cNvSpPr>
            <a:spLocks noGrp="1"/>
          </p:cNvSpPr>
          <p:nvPr>
            <p:ph type="dt" sz="half" idx="10"/>
          </p:nvPr>
        </p:nvSpPr>
        <p:spPr/>
        <p:txBody>
          <a:bodyPr/>
          <a:lstStyle/>
          <a:p>
            <a:fld id="{4380FDC9-585F-41B3-9C7B-6446A15C1903}" type="datetime1">
              <a:rPr lang="en-US" smtClean="0"/>
              <a:t>11/5/2025</a:t>
            </a:fld>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072964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94F5C1-55BE-C0E5-EB05-4ED45C7576CF}"/>
              </a:ext>
            </a:extLst>
          </p:cNvPr>
          <p:cNvPicPr>
            <a:picLocks noChangeAspect="1"/>
          </p:cNvPicPr>
          <p:nvPr userDrawn="1"/>
        </p:nvPicPr>
        <p:blipFill>
          <a:blip r:embed="rId2"/>
          <a:stretch>
            <a:fillRect/>
          </a:stretch>
        </p:blipFill>
        <p:spPr>
          <a:xfrm>
            <a:off x="-1" y="5132"/>
            <a:ext cx="12201139" cy="6852868"/>
          </a:xfrm>
          <a:prstGeom prst="rect">
            <a:avLst/>
          </a:prstGeom>
        </p:spPr>
      </p:pic>
      <p:sp>
        <p:nvSpPr>
          <p:cNvPr id="9" name="Rectangle 8">
            <a:extLst>
              <a:ext uri="{FF2B5EF4-FFF2-40B4-BE49-F238E27FC236}">
                <a16:creationId xmlns:a16="http://schemas.microsoft.com/office/drawing/2014/main" id="{84593BBF-7157-4460-09B4-1A917C9B28D6}"/>
              </a:ext>
            </a:extLst>
          </p:cNvPr>
          <p:cNvSpPr/>
          <p:nvPr userDrawn="1"/>
        </p:nvSpPr>
        <p:spPr>
          <a:xfrm>
            <a:off x="219919" y="196770"/>
            <a:ext cx="11759878" cy="6435524"/>
          </a:xfrm>
          <a:prstGeom prst="rect">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6">
                  <a:lumMod val="60000"/>
                  <a:lumOff val="40000"/>
                </a:schemeClr>
              </a:solidFill>
            </a:endParaRPr>
          </a:p>
        </p:txBody>
      </p:sp>
      <p:cxnSp>
        <p:nvCxnSpPr>
          <p:cNvPr id="10" name="Straight Connector 9">
            <a:extLst>
              <a:ext uri="{FF2B5EF4-FFF2-40B4-BE49-F238E27FC236}">
                <a16:creationId xmlns:a16="http://schemas.microsoft.com/office/drawing/2014/main" id="{F4A8FECF-5E26-88E0-CBC9-B243F92CC341}"/>
              </a:ext>
            </a:extLst>
          </p:cNvPr>
          <p:cNvCxnSpPr>
            <a:cxnSpLocks/>
          </p:cNvCxnSpPr>
          <p:nvPr userDrawn="1"/>
        </p:nvCxnSpPr>
        <p:spPr>
          <a:xfrm>
            <a:off x="3647954" y="2176377"/>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72DCB1-3DA9-3A7A-4008-957F08924BFD}"/>
              </a:ext>
            </a:extLst>
          </p:cNvPr>
          <p:cNvCxnSpPr>
            <a:cxnSpLocks/>
          </p:cNvCxnSpPr>
          <p:nvPr userDrawn="1"/>
        </p:nvCxnSpPr>
        <p:spPr>
          <a:xfrm>
            <a:off x="3647954" y="905091"/>
            <a:ext cx="4896091" cy="0"/>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1E86EC71-BC5A-6065-A86F-BACC89DBFBDD}"/>
              </a:ext>
            </a:extLst>
          </p:cNvPr>
          <p:cNvSpPr>
            <a:spLocks noGrp="1"/>
          </p:cNvSpPr>
          <p:nvPr>
            <p:ph type="ctrTitle"/>
          </p:nvPr>
        </p:nvSpPr>
        <p:spPr>
          <a:xfrm>
            <a:off x="1482852" y="905256"/>
            <a:ext cx="9226296" cy="1271016"/>
          </a:xfrm>
        </p:spPr>
        <p:txBody>
          <a:bodyPr anchor="ctr">
            <a:normAutofit/>
          </a:bodyPr>
          <a:lstStyle>
            <a:lvl1pPr algn="ctr">
              <a:defRPr sz="3200"/>
            </a:lvl1pPr>
          </a:lstStyle>
          <a:p>
            <a:r>
              <a:rPr lang="en-US" dirty="0"/>
              <a:t>Click to edit Master title style</a:t>
            </a:r>
          </a:p>
        </p:txBody>
      </p:sp>
      <p:sp>
        <p:nvSpPr>
          <p:cNvPr id="13" name="Content Placeholder 2">
            <a:extLst>
              <a:ext uri="{FF2B5EF4-FFF2-40B4-BE49-F238E27FC236}">
                <a16:creationId xmlns:a16="http://schemas.microsoft.com/office/drawing/2014/main" id="{B40D4F9C-8094-2523-45B1-4A13A1EB0D47}"/>
              </a:ext>
            </a:extLst>
          </p:cNvPr>
          <p:cNvSpPr>
            <a:spLocks noGrp="1"/>
          </p:cNvSpPr>
          <p:nvPr>
            <p:ph idx="1"/>
          </p:nvPr>
        </p:nvSpPr>
        <p:spPr>
          <a:xfrm>
            <a:off x="1453896" y="2843784"/>
            <a:ext cx="3511296" cy="3127248"/>
          </a:xfrm>
        </p:spPr>
        <p:txBody>
          <a:bodyPr anchor="t">
            <a:normAutofit/>
          </a:bodyPr>
          <a:lstStyle>
            <a:lvl1pPr>
              <a:lnSpc>
                <a:spcPct val="100000"/>
              </a:lnSpc>
              <a:buClr>
                <a:schemeClr val="accent6">
                  <a:lumMod val="60000"/>
                  <a:lumOff val="40000"/>
                </a:schemeClr>
              </a:buClr>
              <a:defRPr sz="1800"/>
            </a:lvl1pPr>
            <a:lvl2pPr>
              <a:buClr>
                <a:schemeClr val="accent6">
                  <a:lumMod val="60000"/>
                  <a:lumOff val="40000"/>
                </a:schemeClr>
              </a:buClr>
              <a:defRPr sz="1600"/>
            </a:lvl2pPr>
            <a:lvl3pPr>
              <a:buClr>
                <a:schemeClr val="accent6">
                  <a:lumMod val="60000"/>
                  <a:lumOff val="40000"/>
                </a:schemeClr>
              </a:buClr>
              <a:defRPr sz="1400"/>
            </a:lvl3pPr>
            <a:lvl4pPr>
              <a:buClr>
                <a:schemeClr val="accent6">
                  <a:lumMod val="60000"/>
                  <a:lumOff val="40000"/>
                </a:schemeClr>
              </a:buClr>
              <a:defRPr sz="1200"/>
            </a:lvl4pPr>
            <a:lvl5pPr>
              <a:buClr>
                <a:schemeClr val="accent6">
                  <a:lumMod val="60000"/>
                  <a:lumOff val="40000"/>
                </a:schemeClr>
              </a:buCl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51F2EF8B-D742-71B6-3148-5DCFC0D20DA9}"/>
              </a:ext>
            </a:extLst>
          </p:cNvPr>
          <p:cNvSpPr>
            <a:spLocks noGrp="1"/>
          </p:cNvSpPr>
          <p:nvPr>
            <p:ph idx="13"/>
          </p:nvPr>
        </p:nvSpPr>
        <p:spPr>
          <a:xfrm>
            <a:off x="5705856" y="2395728"/>
            <a:ext cx="5385816" cy="3017520"/>
          </a:xfrm>
        </p:spPr>
        <p:txBody>
          <a:bodyPr anchor="t">
            <a:normAutofit/>
          </a:bodyPr>
          <a:lstStyle>
            <a:lvl1pPr>
              <a:lnSpc>
                <a:spcPct val="100000"/>
              </a:lnSpc>
              <a:buClr>
                <a:schemeClr val="accent6">
                  <a:lumMod val="60000"/>
                  <a:lumOff val="40000"/>
                </a:schemeClr>
              </a:buClr>
              <a:defRPr sz="1800"/>
            </a:lvl1pPr>
            <a:lvl2pPr>
              <a:buClr>
                <a:schemeClr val="accent6">
                  <a:lumMod val="60000"/>
                  <a:lumOff val="40000"/>
                </a:schemeClr>
              </a:buClr>
              <a:defRPr sz="1600"/>
            </a:lvl2pPr>
            <a:lvl3pPr>
              <a:buClr>
                <a:schemeClr val="accent6">
                  <a:lumMod val="60000"/>
                  <a:lumOff val="40000"/>
                </a:schemeClr>
              </a:buClr>
              <a:defRPr sz="1400"/>
            </a:lvl3pPr>
            <a:lvl4pPr>
              <a:buClr>
                <a:schemeClr val="accent6">
                  <a:lumMod val="60000"/>
                  <a:lumOff val="40000"/>
                </a:schemeClr>
              </a:buClr>
              <a:defRPr sz="1200"/>
            </a:lvl4pPr>
            <a:lvl5pPr>
              <a:buClr>
                <a:schemeClr val="accent6">
                  <a:lumMod val="60000"/>
                  <a:lumOff val="40000"/>
                </a:schemeClr>
              </a:buCl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endParaRPr lang="en-US" dirty="0"/>
          </a:p>
        </p:txBody>
      </p:sp>
      <p:sp>
        <p:nvSpPr>
          <p:cNvPr id="5" name="Date Placeholder 4"/>
          <p:cNvSpPr>
            <a:spLocks noGrp="1"/>
          </p:cNvSpPr>
          <p:nvPr>
            <p:ph type="dt" sz="half" idx="10"/>
          </p:nvPr>
        </p:nvSpPr>
        <p:spPr/>
        <p:txBody>
          <a:bodyPr/>
          <a:lstStyle/>
          <a:p>
            <a:fld id="{4380FDC9-585F-41B3-9C7B-6446A15C1903}" type="datetime1">
              <a:rPr lang="en-US" smtClean="0"/>
              <a:t>11/5/2025</a:t>
            </a:fld>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5194192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24FB0BD-5465-47FB-B38A-091AC0FE3276}" type="datetime1">
              <a:rPr lang="en-US" smtClean="0"/>
              <a:t>11/5/2025</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75" r:id="rId2"/>
    <p:sldLayoutId id="2147483669" r:id="rId3"/>
    <p:sldLayoutId id="2147483670"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Lst>
  <p:hf sldNum="0" hdr="0" ftr="0" dt="0"/>
  <p:txStyles>
    <p:titleStyle>
      <a:lvl1pPr algn="ctr" defTabSz="914400" rtl="0" eaLnBrk="1" latinLnBrk="0" hangingPunct="1">
        <a:lnSpc>
          <a:spcPct val="90000"/>
        </a:lnSpc>
        <a:spcBef>
          <a:spcPct val="0"/>
        </a:spcBef>
        <a:buNone/>
        <a:defRPr sz="3400" b="0" i="0" kern="1200" cap="none" baseline="0">
          <a:solidFill>
            <a:schemeClr val="accent6">
              <a:lumMod val="20000"/>
              <a:lumOff val="80000"/>
            </a:schemeClr>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6">
            <a:lumMod val="60000"/>
            <a:lumOff val="40000"/>
          </a:schemeClr>
        </a:buClr>
        <a:buFont typeface="Arial" panose="020B0604020202020204" pitchFamily="34" charset="0"/>
        <a:buChar char="•"/>
        <a:defRPr sz="2000" kern="1200">
          <a:solidFill>
            <a:schemeClr val="accent6">
              <a:lumMod val="20000"/>
              <a:lumOff val="80000"/>
            </a:schemeClr>
          </a:solidFill>
          <a:effectLst/>
          <a:latin typeface="+mn-lt"/>
          <a:ea typeface="+mn-ea"/>
          <a:cs typeface="+mn-cs"/>
        </a:defRPr>
      </a:lvl1pPr>
      <a:lvl2pPr marL="685800" indent="-228600" algn="l" defTabSz="914400" rtl="0" eaLnBrk="1" latinLnBrk="0" hangingPunct="1">
        <a:lnSpc>
          <a:spcPct val="120000"/>
        </a:lnSpc>
        <a:spcBef>
          <a:spcPts val="500"/>
        </a:spcBef>
        <a:buClr>
          <a:schemeClr val="accent6">
            <a:lumMod val="60000"/>
            <a:lumOff val="40000"/>
          </a:schemeClr>
        </a:buClr>
        <a:buFont typeface="Arial" panose="020B0604020202020204" pitchFamily="34" charset="0"/>
        <a:buChar char="•"/>
        <a:defRPr sz="1800" kern="1200">
          <a:solidFill>
            <a:schemeClr val="accent6">
              <a:lumMod val="20000"/>
              <a:lumOff val="80000"/>
            </a:schemeClr>
          </a:solidFill>
          <a:effectLst/>
          <a:latin typeface="+mn-lt"/>
          <a:ea typeface="+mn-ea"/>
          <a:cs typeface="+mn-cs"/>
        </a:defRPr>
      </a:lvl2pPr>
      <a:lvl3pPr marL="1143000" indent="-228600" algn="l" defTabSz="914400" rtl="0" eaLnBrk="1" latinLnBrk="0" hangingPunct="1">
        <a:lnSpc>
          <a:spcPct val="120000"/>
        </a:lnSpc>
        <a:spcBef>
          <a:spcPts val="500"/>
        </a:spcBef>
        <a:buClr>
          <a:schemeClr val="accent6">
            <a:lumMod val="60000"/>
            <a:lumOff val="40000"/>
          </a:schemeClr>
        </a:buClr>
        <a:buFont typeface="Arial" panose="020B0604020202020204" pitchFamily="34" charset="0"/>
        <a:buChar char="•"/>
        <a:defRPr sz="1600" kern="1200">
          <a:solidFill>
            <a:schemeClr val="accent6">
              <a:lumMod val="20000"/>
              <a:lumOff val="80000"/>
            </a:schemeClr>
          </a:solidFill>
          <a:effectLst/>
          <a:latin typeface="+mn-lt"/>
          <a:ea typeface="+mn-ea"/>
          <a:cs typeface="+mn-cs"/>
        </a:defRPr>
      </a:lvl3pPr>
      <a:lvl4pPr marL="1600200" indent="-228600" algn="l" defTabSz="914400" rtl="0" eaLnBrk="1" latinLnBrk="0" hangingPunct="1">
        <a:lnSpc>
          <a:spcPct val="120000"/>
        </a:lnSpc>
        <a:spcBef>
          <a:spcPts val="500"/>
        </a:spcBef>
        <a:buClr>
          <a:schemeClr val="accent6">
            <a:lumMod val="60000"/>
            <a:lumOff val="40000"/>
          </a:schemeClr>
        </a:buClr>
        <a:buFont typeface="Arial" panose="020B0604020202020204" pitchFamily="34" charset="0"/>
        <a:buChar char="•"/>
        <a:defRPr sz="1400" kern="1200">
          <a:solidFill>
            <a:schemeClr val="accent6">
              <a:lumMod val="20000"/>
              <a:lumOff val="80000"/>
            </a:schemeClr>
          </a:solidFill>
          <a:effectLst/>
          <a:latin typeface="+mn-lt"/>
          <a:ea typeface="+mn-ea"/>
          <a:cs typeface="+mn-cs"/>
        </a:defRPr>
      </a:lvl4pPr>
      <a:lvl5pPr marL="2057400" indent="-228600" algn="l" defTabSz="914400" rtl="0" eaLnBrk="1" latinLnBrk="0" hangingPunct="1">
        <a:lnSpc>
          <a:spcPct val="120000"/>
        </a:lnSpc>
        <a:spcBef>
          <a:spcPts val="500"/>
        </a:spcBef>
        <a:buClr>
          <a:schemeClr val="accent6">
            <a:lumMod val="60000"/>
            <a:lumOff val="40000"/>
          </a:schemeClr>
        </a:buClr>
        <a:buFont typeface="Arial" panose="020B0604020202020204" pitchFamily="34" charset="0"/>
        <a:buChar char="•"/>
        <a:defRPr sz="1200" kern="1200">
          <a:solidFill>
            <a:schemeClr val="accent6">
              <a:lumMod val="20000"/>
              <a:lumOff val="80000"/>
            </a:schemeClr>
          </a:solidFill>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E1570-3163-1CAD-11D9-AAD7BE1379B8}"/>
              </a:ext>
            </a:extLst>
          </p:cNvPr>
          <p:cNvSpPr>
            <a:spLocks noGrp="1"/>
          </p:cNvSpPr>
          <p:nvPr>
            <p:ph type="ctrTitle"/>
          </p:nvPr>
        </p:nvSpPr>
        <p:spPr>
          <a:xfrm>
            <a:off x="5861304" y="841248"/>
            <a:ext cx="5641848" cy="2587752"/>
          </a:xfrm>
        </p:spPr>
        <p:txBody>
          <a:bodyPr anchor="b">
            <a:normAutofit/>
          </a:bodyPr>
          <a:lstStyle/>
          <a:p>
            <a:r>
              <a:rPr lang="en-US"/>
              <a:t>Machine Learning Midterm – Group 2</a:t>
            </a:r>
            <a:endParaRPr lang="en-US" dirty="0"/>
          </a:p>
        </p:txBody>
      </p:sp>
      <p:sp>
        <p:nvSpPr>
          <p:cNvPr id="3" name="Subtitle 2">
            <a:extLst>
              <a:ext uri="{FF2B5EF4-FFF2-40B4-BE49-F238E27FC236}">
                <a16:creationId xmlns:a16="http://schemas.microsoft.com/office/drawing/2014/main" id="{120F1380-C097-5281-3EA8-53E0ADF1FCB7}"/>
              </a:ext>
            </a:extLst>
          </p:cNvPr>
          <p:cNvSpPr>
            <a:spLocks noGrp="1"/>
          </p:cNvSpPr>
          <p:nvPr>
            <p:ph type="subTitle" idx="1"/>
          </p:nvPr>
        </p:nvSpPr>
        <p:spPr>
          <a:xfrm>
            <a:off x="5861303" y="4005072"/>
            <a:ext cx="5641847" cy="1344394"/>
          </a:xfrm>
        </p:spPr>
        <p:txBody>
          <a:bodyPr vert="horz" lIns="91440" tIns="45720" rIns="91440" bIns="45720" rtlCol="0" anchor="t">
            <a:normAutofit/>
          </a:bodyPr>
          <a:lstStyle/>
          <a:p>
            <a:r>
              <a:rPr lang="en-US" dirty="0"/>
              <a:t>By: Jun, Rida, Neha, and Emmanuel</a:t>
            </a:r>
          </a:p>
        </p:txBody>
      </p:sp>
      <p:pic>
        <p:nvPicPr>
          <p:cNvPr id="7" name="Picture Placeholder 6" descr="A close up of a network">
            <a:extLst>
              <a:ext uri="{FF2B5EF4-FFF2-40B4-BE49-F238E27FC236}">
                <a16:creationId xmlns:a16="http://schemas.microsoft.com/office/drawing/2014/main" id="{FD9FB6AE-A2C0-DD43-AE5D-6B7C448A1861}"/>
              </a:ext>
            </a:extLst>
          </p:cNvPr>
          <p:cNvPicPr>
            <a:picLocks noGrp="1" noChangeAspect="1"/>
          </p:cNvPicPr>
          <p:nvPr>
            <p:ph type="pic" sz="quarter" idx="13"/>
          </p:nvPr>
        </p:nvPicPr>
        <p:blipFill>
          <a:blip r:embed="rId2"/>
          <a:srcRect l="20426" r="20426"/>
          <a:stretch/>
        </p:blipFill>
        <p:spPr>
          <a:xfrm>
            <a:off x="1079100" y="996696"/>
            <a:ext cx="4343184" cy="4846320"/>
          </a:xfrm>
          <a:prstGeom prst="rect">
            <a:avLst/>
          </a:prstGeom>
          <a:noFill/>
          <a:ln w="57150">
            <a:solidFill>
              <a:srgbClr val="DE9C3C">
                <a:lumMod val="40000"/>
                <a:lumOff val="60000"/>
              </a:srgbClr>
            </a:solidFill>
          </a:ln>
        </p:spPr>
      </p:pic>
    </p:spTree>
    <p:extLst>
      <p:ext uri="{BB962C8B-B14F-4D97-AF65-F5344CB8AC3E}">
        <p14:creationId xmlns:p14="http://schemas.microsoft.com/office/powerpoint/2010/main" val="3064186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ctrTitle"/>
          </p:nvPr>
        </p:nvSpPr>
        <p:spPr>
          <a:xfrm>
            <a:off x="1482852" y="905256"/>
            <a:ext cx="9226296" cy="1271016"/>
          </a:xfrm>
        </p:spPr>
        <p:txBody>
          <a:bodyPr anchor="ctr">
            <a:normAutofit/>
          </a:bodyPr>
          <a:lstStyle/>
          <a:p>
            <a:r>
              <a:rPr lang="en-US" dirty="0"/>
              <a:t>Purpose</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3"/>
          </p:nvPr>
        </p:nvSpPr>
        <p:spPr>
          <a:xfrm>
            <a:off x="1088136" y="2431034"/>
            <a:ext cx="10021824" cy="3108960"/>
          </a:xfrm>
        </p:spPr>
        <p:txBody>
          <a:bodyPr anchor="t">
            <a:normAutofit/>
          </a:bodyPr>
          <a:lstStyle/>
          <a:p>
            <a:pPr marL="457200" indent="-457200"/>
            <a:r>
              <a:rPr lang="en-US" sz="2800" dirty="0">
                <a:solidFill>
                  <a:schemeClr val="tx1"/>
                </a:solidFill>
                <a:latin typeface="Calibri"/>
                <a:ea typeface="Calibri"/>
                <a:cs typeface="Calibri"/>
              </a:rPr>
              <a:t>Exploring supervised and unsupervised learning using regression and classification models.</a:t>
            </a:r>
            <a:endParaRPr lang="en-US"/>
          </a:p>
          <a:p>
            <a:pPr marL="457200" indent="-457200"/>
            <a:r>
              <a:rPr lang="en-US" sz="2800" dirty="0">
                <a:solidFill>
                  <a:schemeClr val="tx1"/>
                </a:solidFill>
                <a:latin typeface="Calibri"/>
                <a:ea typeface="Calibri"/>
                <a:cs typeface="Calibri"/>
              </a:rPr>
              <a:t>Analyze datasets, visualize relationships, and evaluate model performance.</a:t>
            </a:r>
            <a:endParaRPr lang="en-US" sz="2800" dirty="0">
              <a:solidFill>
                <a:schemeClr val="tx1"/>
              </a:solidFill>
            </a:endParaRPr>
          </a:p>
          <a:p>
            <a:pPr marL="457200" indent="-457200">
              <a:spcBef>
                <a:spcPct val="20000"/>
              </a:spcBef>
              <a:buClr>
                <a:srgbClr val="EBC48A"/>
              </a:buClr>
            </a:pPr>
            <a:r>
              <a:rPr lang="en-US" sz="2800" dirty="0">
                <a:solidFill>
                  <a:schemeClr val="tx1"/>
                </a:solidFill>
                <a:latin typeface="Calibri"/>
                <a:ea typeface="Calibri"/>
                <a:cs typeface="Calibri"/>
              </a:rPr>
              <a:t>Tools used : NumPy, Pandas, Scikit-learn, and Matplotlib.</a:t>
            </a:r>
          </a:p>
          <a:p>
            <a:pPr marL="0" indent="0">
              <a:buNone/>
            </a:pPr>
            <a:endParaRPr lang="en-US" sz="2800" dirty="0">
              <a:solidFill>
                <a:schemeClr val="tx1"/>
              </a:solidFill>
              <a:latin typeface="Calibri"/>
              <a:ea typeface="Calibri"/>
              <a:cs typeface="Calibri"/>
            </a:endParaRPr>
          </a:p>
          <a:p>
            <a:pPr marL="0" indent="0">
              <a:buNone/>
            </a:pPr>
            <a:endParaRPr lang="en-US" dirty="0">
              <a:latin typeface="Calibri"/>
              <a:ea typeface="Calibri"/>
              <a:cs typeface="Calibri"/>
            </a:endParaRPr>
          </a:p>
          <a:p>
            <a:pPr marL="0" indent="0">
              <a:buNone/>
            </a:pPr>
            <a:endParaRPr lang="en-US" sz="2000" dirty="0">
              <a:latin typeface="Calibri"/>
              <a:ea typeface="Calibri"/>
              <a:cs typeface="Calibri"/>
            </a:endParaRPr>
          </a:p>
          <a:p>
            <a:pPr marL="0" indent="0">
              <a:buNone/>
            </a:pPr>
            <a:endParaRPr lang="en-US" sz="2000" dirty="0">
              <a:latin typeface="Calibri"/>
              <a:ea typeface="Calibri"/>
              <a:cs typeface="Calibri"/>
            </a:endParaRPr>
          </a:p>
        </p:txBody>
      </p:sp>
    </p:spTree>
    <p:extLst>
      <p:ext uri="{BB962C8B-B14F-4D97-AF65-F5344CB8AC3E}">
        <p14:creationId xmlns:p14="http://schemas.microsoft.com/office/powerpoint/2010/main" val="3728833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482852" y="905256"/>
            <a:ext cx="9226296" cy="1271016"/>
          </a:xfrm>
        </p:spPr>
        <p:txBody>
          <a:bodyPr anchor="ctr">
            <a:normAutofit/>
          </a:bodyPr>
          <a:lstStyle/>
          <a:p>
            <a:r>
              <a:rPr lang="en-US"/>
              <a:t>Data Exploration</a:t>
            </a:r>
            <a:endParaRPr lang="en-US" dirty="0"/>
          </a:p>
        </p:txBody>
      </p:sp>
      <p:sp>
        <p:nvSpPr>
          <p:cNvPr id="3" name="Subtitle 2">
            <a:extLst>
              <a:ext uri="{FF2B5EF4-FFF2-40B4-BE49-F238E27FC236}">
                <a16:creationId xmlns:a16="http://schemas.microsoft.com/office/drawing/2014/main" id="{FEECEBD4-35BF-26BB-D438-DA43EBD5EE89}"/>
              </a:ext>
            </a:extLst>
          </p:cNvPr>
          <p:cNvSpPr>
            <a:spLocks noGrp="1"/>
          </p:cNvSpPr>
          <p:nvPr>
            <p:ph idx="1"/>
          </p:nvPr>
        </p:nvSpPr>
        <p:spPr>
          <a:xfrm>
            <a:off x="1453896" y="2843784"/>
            <a:ext cx="3511296" cy="3127248"/>
          </a:xfrm>
        </p:spPr>
        <p:txBody>
          <a:bodyPr vert="horz" lIns="91440" tIns="45720" rIns="91440" bIns="45720" rtlCol="0" anchor="t">
            <a:noAutofit/>
          </a:bodyPr>
          <a:lstStyle/>
          <a:p>
            <a:pPr>
              <a:spcBef>
                <a:spcPct val="20000"/>
              </a:spcBef>
            </a:pPr>
            <a:r>
              <a:rPr lang="en-US" sz="2400" dirty="0"/>
              <a:t>Purpose: Understand dataset structure and relationships.</a:t>
            </a:r>
          </a:p>
          <a:p>
            <a:pPr>
              <a:spcBef>
                <a:spcPct val="20000"/>
              </a:spcBef>
              <a:buClr>
                <a:srgbClr val="EBC48A"/>
              </a:buClr>
            </a:pPr>
            <a:r>
              <a:rPr lang="en-US" sz="2400" dirty="0"/>
              <a:t>Numerical values (close to 1 or -1 for strong correlations, close to 0 for weak correlations)</a:t>
            </a:r>
          </a:p>
          <a:p>
            <a:pPr marL="285750" indent="-285750">
              <a:buClr>
                <a:srgbClr val="EBC48A"/>
              </a:buClr>
            </a:pPr>
            <a:endParaRPr lang="en-US"/>
          </a:p>
        </p:txBody>
      </p:sp>
      <p:pic>
        <p:nvPicPr>
          <p:cNvPr id="11" name="Picture 10" descr="A screenshot of a computer&#10;&#10;AI-generated content may be incorrect.">
            <a:extLst>
              <a:ext uri="{FF2B5EF4-FFF2-40B4-BE49-F238E27FC236}">
                <a16:creationId xmlns:a16="http://schemas.microsoft.com/office/drawing/2014/main" id="{F3AE4035-8FE6-6AB8-B8B7-0AE0CFDA12D6}"/>
              </a:ext>
            </a:extLst>
          </p:cNvPr>
          <p:cNvPicPr>
            <a:picLocks noChangeAspect="1"/>
          </p:cNvPicPr>
          <p:nvPr/>
        </p:nvPicPr>
        <p:blipFill>
          <a:blip r:embed="rId3"/>
          <a:stretch>
            <a:fillRect/>
          </a:stretch>
        </p:blipFill>
        <p:spPr>
          <a:xfrm>
            <a:off x="5748600" y="2841205"/>
            <a:ext cx="5136205" cy="3017520"/>
          </a:xfrm>
          <a:prstGeom prst="rect">
            <a:avLst/>
          </a:prstGeom>
          <a:noFill/>
        </p:spPr>
      </p:pic>
    </p:spTree>
    <p:extLst>
      <p:ext uri="{BB962C8B-B14F-4D97-AF65-F5344CB8AC3E}">
        <p14:creationId xmlns:p14="http://schemas.microsoft.com/office/powerpoint/2010/main" val="31011966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1482852" y="881810"/>
            <a:ext cx="9226296" cy="1271016"/>
          </a:xfrm>
        </p:spPr>
        <p:txBody>
          <a:bodyPr anchor="ctr">
            <a:normAutofit/>
          </a:bodyPr>
          <a:lstStyle/>
          <a:p>
            <a:r>
              <a:rPr lang="en-US"/>
              <a:t>Regression Model (Linear Regression)</a:t>
            </a:r>
          </a:p>
        </p:txBody>
      </p:sp>
      <p:sp>
        <p:nvSpPr>
          <p:cNvPr id="8" name="Content Placeholder 2">
            <a:extLst>
              <a:ext uri="{FF2B5EF4-FFF2-40B4-BE49-F238E27FC236}">
                <a16:creationId xmlns:a16="http://schemas.microsoft.com/office/drawing/2014/main" id="{CBEA17EE-643E-949C-A917-39D6859187C5}"/>
              </a:ext>
            </a:extLst>
          </p:cNvPr>
          <p:cNvSpPr>
            <a:spLocks noGrp="1"/>
          </p:cNvSpPr>
          <p:nvPr>
            <p:ph idx="13"/>
          </p:nvPr>
        </p:nvSpPr>
        <p:spPr>
          <a:xfrm>
            <a:off x="1088136" y="2374861"/>
            <a:ext cx="4558871" cy="3577883"/>
          </a:xfrm>
        </p:spPr>
        <p:txBody>
          <a:bodyPr>
            <a:normAutofit/>
          </a:bodyPr>
          <a:lstStyle/>
          <a:p>
            <a:r>
              <a:rPr lang="en-US" sz="2800" dirty="0">
                <a:solidFill>
                  <a:schemeClr val="tx1"/>
                </a:solidFill>
                <a:latin typeface="Calibri"/>
                <a:ea typeface="Calibri"/>
                <a:cs typeface="Calibri"/>
              </a:rPr>
              <a:t>Purpose: Predict continuous target variable using regression</a:t>
            </a:r>
            <a:endParaRPr lang="en-US" sz="2800">
              <a:solidFill>
                <a:schemeClr val="tx1"/>
              </a:solidFill>
              <a:latin typeface="Calibri"/>
              <a:ea typeface="Calibri"/>
              <a:cs typeface="Calibri"/>
            </a:endParaRPr>
          </a:p>
          <a:p>
            <a:pPr>
              <a:buClr>
                <a:srgbClr val="EBC48A"/>
              </a:buClr>
            </a:pPr>
            <a:r>
              <a:rPr lang="en-US" sz="2800" dirty="0">
                <a:solidFill>
                  <a:schemeClr val="tx1"/>
                </a:solidFill>
                <a:latin typeface="Calibri"/>
                <a:ea typeface="Calibri"/>
                <a:cs typeface="Calibri"/>
              </a:rPr>
              <a:t>RMSE comparison or predictions vs. actuals line plot.</a:t>
            </a:r>
          </a:p>
          <a:p>
            <a:pPr>
              <a:buClr>
                <a:srgbClr val="EBC48A"/>
              </a:buClr>
            </a:pPr>
            <a:endParaRPr lang="en-US" sz="2400" dirty="0">
              <a:solidFill>
                <a:schemeClr val="tx1"/>
              </a:solidFill>
              <a:latin typeface="Calibri"/>
              <a:ea typeface="Calibri"/>
              <a:cs typeface="Calibri"/>
            </a:endParaRPr>
          </a:p>
          <a:p>
            <a:pPr>
              <a:buClr>
                <a:srgbClr val="EBC48A"/>
              </a:buClr>
            </a:pPr>
            <a:endParaRPr lang="en-US" sz="2400" dirty="0">
              <a:solidFill>
                <a:schemeClr val="tx1"/>
              </a:solidFill>
              <a:latin typeface="Calibri"/>
              <a:ea typeface="Calibri"/>
              <a:cs typeface="Calibri"/>
            </a:endParaRPr>
          </a:p>
          <a:p>
            <a:pPr>
              <a:buClr>
                <a:srgbClr val="EBC48A"/>
              </a:buClr>
            </a:pPr>
            <a:endParaRPr lang="en-US" sz="2800" dirty="0">
              <a:solidFill>
                <a:schemeClr val="tx1"/>
              </a:solidFill>
              <a:latin typeface="Calibri"/>
              <a:ea typeface="Calibri"/>
              <a:cs typeface="Calibri"/>
            </a:endParaRPr>
          </a:p>
        </p:txBody>
      </p:sp>
      <p:pic>
        <p:nvPicPr>
          <p:cNvPr id="9" name="Picture 8" descr="A graph with blue dots and a dotted line&#10;&#10;AI-generated content may be incorrect.">
            <a:extLst>
              <a:ext uri="{FF2B5EF4-FFF2-40B4-BE49-F238E27FC236}">
                <a16:creationId xmlns:a16="http://schemas.microsoft.com/office/drawing/2014/main" id="{F6FC2C42-EF54-4D3E-85A6-C6AC6A6DEF27}"/>
              </a:ext>
            </a:extLst>
          </p:cNvPr>
          <p:cNvPicPr>
            <a:picLocks noChangeAspect="1"/>
          </p:cNvPicPr>
          <p:nvPr/>
        </p:nvPicPr>
        <p:blipFill>
          <a:blip r:embed="rId3"/>
          <a:stretch>
            <a:fillRect/>
          </a:stretch>
        </p:blipFill>
        <p:spPr>
          <a:xfrm>
            <a:off x="6374789" y="2155947"/>
            <a:ext cx="5491530" cy="4210784"/>
          </a:xfrm>
          <a:prstGeom prst="rect">
            <a:avLst/>
          </a:prstGeom>
        </p:spPr>
      </p:pic>
    </p:spTree>
    <p:extLst>
      <p:ext uri="{BB962C8B-B14F-4D97-AF65-F5344CB8AC3E}">
        <p14:creationId xmlns:p14="http://schemas.microsoft.com/office/powerpoint/2010/main" val="2887069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ctrTitle"/>
          </p:nvPr>
        </p:nvSpPr>
        <p:spPr>
          <a:xfrm>
            <a:off x="1482852" y="1081102"/>
            <a:ext cx="9226296" cy="1271016"/>
          </a:xfrm>
        </p:spPr>
        <p:txBody>
          <a:bodyPr anchor="ctr">
            <a:normAutofit/>
          </a:bodyPr>
          <a:lstStyle/>
          <a:p>
            <a:r>
              <a:rPr lang="en-US"/>
              <a:t>Classification Model – Logistic Regression</a:t>
            </a:r>
          </a:p>
          <a:p>
            <a:endParaRPr lang="en-US" dirty="0"/>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idx="13"/>
          </p:nvPr>
        </p:nvSpPr>
        <p:spPr>
          <a:xfrm>
            <a:off x="1088136" y="2843784"/>
            <a:ext cx="4640932" cy="3108960"/>
          </a:xfrm>
        </p:spPr>
        <p:txBody>
          <a:bodyPr vert="horz" lIns="91440" tIns="45720" rIns="91440" bIns="45720" rtlCol="0" anchor="t">
            <a:normAutofit/>
          </a:bodyPr>
          <a:lstStyle/>
          <a:p>
            <a:r>
              <a:rPr lang="en-US" sz="2800" dirty="0">
                <a:solidFill>
                  <a:schemeClr val="tx1"/>
                </a:solidFill>
                <a:latin typeface="Calibri"/>
                <a:ea typeface="Calibri"/>
                <a:cs typeface="Calibri"/>
              </a:rPr>
              <a:t>Purpose: Classify data points into categories. </a:t>
            </a:r>
          </a:p>
          <a:p>
            <a:pPr>
              <a:buClr>
                <a:srgbClr val="EBC48A"/>
              </a:buClr>
            </a:pPr>
            <a:r>
              <a:rPr lang="en-US" sz="2800" dirty="0">
                <a:solidFill>
                  <a:schemeClr val="tx1"/>
                </a:solidFill>
                <a:latin typeface="Calibri"/>
                <a:ea typeface="Calibri"/>
                <a:cs typeface="Calibri"/>
              </a:rPr>
              <a:t>Observation: Decision boundary shows how model separates two classes.</a:t>
            </a:r>
          </a:p>
          <a:p>
            <a:pPr>
              <a:buClr>
                <a:srgbClr val="EBC48A"/>
              </a:buClr>
            </a:pPr>
            <a:endParaRPr lang="en-US" sz="3200" dirty="0">
              <a:solidFill>
                <a:schemeClr val="tx1"/>
              </a:solidFill>
              <a:latin typeface="Calibri"/>
              <a:ea typeface="Calibri"/>
              <a:cs typeface="Calibri"/>
            </a:endParaRPr>
          </a:p>
        </p:txBody>
      </p:sp>
      <p:pic>
        <p:nvPicPr>
          <p:cNvPr id="6" name="Picture 5">
            <a:extLst>
              <a:ext uri="{FF2B5EF4-FFF2-40B4-BE49-F238E27FC236}">
                <a16:creationId xmlns:a16="http://schemas.microsoft.com/office/drawing/2014/main" id="{5638AE6B-0303-C4C5-22F3-5B9A14D0B7CA}"/>
              </a:ext>
            </a:extLst>
          </p:cNvPr>
          <p:cNvPicPr>
            <a:picLocks noChangeAspect="1"/>
          </p:cNvPicPr>
          <p:nvPr/>
        </p:nvPicPr>
        <p:blipFill>
          <a:blip r:embed="rId3"/>
          <a:stretch>
            <a:fillRect/>
          </a:stretch>
        </p:blipFill>
        <p:spPr>
          <a:xfrm>
            <a:off x="6269282" y="2355239"/>
            <a:ext cx="5432914" cy="4269399"/>
          </a:xfrm>
          <a:prstGeom prst="rect">
            <a:avLst/>
          </a:prstGeom>
        </p:spPr>
      </p:pic>
    </p:spTree>
    <p:extLst>
      <p:ext uri="{BB962C8B-B14F-4D97-AF65-F5344CB8AC3E}">
        <p14:creationId xmlns:p14="http://schemas.microsoft.com/office/powerpoint/2010/main" val="2737241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ctrTitle"/>
          </p:nvPr>
        </p:nvSpPr>
        <p:spPr>
          <a:xfrm>
            <a:off x="838083" y="1069379"/>
            <a:ext cx="9226296" cy="1271016"/>
          </a:xfrm>
          <a:noFill/>
        </p:spPr>
        <p:txBody>
          <a:bodyPr>
            <a:normAutofit/>
          </a:bodyPr>
          <a:lstStyle/>
          <a:p>
            <a:pPr>
              <a:lnSpc>
                <a:spcPct val="100000"/>
              </a:lnSpc>
            </a:pPr>
            <a:r>
              <a:rPr lang="en-US" sz="4400">
                <a:solidFill>
                  <a:schemeClr val="tx1"/>
                </a:solidFill>
                <a:latin typeface="Calibri"/>
                <a:ea typeface="Calibri"/>
                <a:cs typeface="Calibri"/>
              </a:rPr>
              <a:t>Model Evaluation</a:t>
            </a:r>
          </a:p>
          <a:p>
            <a:endParaRPr lang="en-US" dirty="0"/>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idx="1"/>
          </p:nvPr>
        </p:nvSpPr>
        <p:spPr>
          <a:xfrm>
            <a:off x="2942726" y="2343678"/>
            <a:ext cx="5029201" cy="3011950"/>
          </a:xfrm>
          <a:noFill/>
        </p:spPr>
        <p:txBody>
          <a:bodyPr vert="horz" lIns="91440" tIns="45720" rIns="91440" bIns="45720" rtlCol="0" anchor="t">
            <a:normAutofit/>
          </a:bodyPr>
          <a:lstStyle/>
          <a:p>
            <a:r>
              <a:rPr lang="en-US" sz="2400" dirty="0">
                <a:solidFill>
                  <a:schemeClr val="tx1"/>
                </a:solidFill>
                <a:latin typeface="Calibri"/>
                <a:ea typeface="Calibri"/>
                <a:cs typeface="Calibri"/>
              </a:rPr>
              <a:t>Purpose: Assess classification performance using metrics.</a:t>
            </a:r>
          </a:p>
          <a:p>
            <a:pPr>
              <a:buClr>
                <a:srgbClr val="EBC48A"/>
              </a:buClr>
            </a:pPr>
            <a:endParaRPr lang="en-US" sz="2800" dirty="0">
              <a:solidFill>
                <a:schemeClr val="tx1"/>
              </a:solidFill>
              <a:latin typeface="Calibri"/>
              <a:ea typeface="Calibri"/>
              <a:cs typeface="Calibri"/>
            </a:endParaRPr>
          </a:p>
        </p:txBody>
      </p:sp>
      <p:pic>
        <p:nvPicPr>
          <p:cNvPr id="7" name="Picture 6" descr="A screen shot of a computer&#10;&#10;AI-generated content may be incorrect.">
            <a:extLst>
              <a:ext uri="{FF2B5EF4-FFF2-40B4-BE49-F238E27FC236}">
                <a16:creationId xmlns:a16="http://schemas.microsoft.com/office/drawing/2014/main" id="{0027E3D5-4911-A06F-54B7-66C2595810AC}"/>
              </a:ext>
            </a:extLst>
          </p:cNvPr>
          <p:cNvPicPr>
            <a:picLocks noChangeAspect="1"/>
          </p:cNvPicPr>
          <p:nvPr/>
        </p:nvPicPr>
        <p:blipFill>
          <a:blip r:embed="rId3"/>
          <a:stretch>
            <a:fillRect/>
          </a:stretch>
        </p:blipFill>
        <p:spPr>
          <a:xfrm>
            <a:off x="415435" y="4335705"/>
            <a:ext cx="10786696" cy="2231049"/>
          </a:xfrm>
          <a:prstGeom prst="rect">
            <a:avLst/>
          </a:prstGeom>
        </p:spPr>
      </p:pic>
      <p:pic>
        <p:nvPicPr>
          <p:cNvPr id="8" name="Picture 7" descr="A chart with different colored squares">
            <a:extLst>
              <a:ext uri="{FF2B5EF4-FFF2-40B4-BE49-F238E27FC236}">
                <a16:creationId xmlns:a16="http://schemas.microsoft.com/office/drawing/2014/main" id="{73883E4D-B11D-A52B-5819-7F60C7BE9007}"/>
              </a:ext>
            </a:extLst>
          </p:cNvPr>
          <p:cNvPicPr>
            <a:picLocks noChangeAspect="1"/>
          </p:cNvPicPr>
          <p:nvPr/>
        </p:nvPicPr>
        <p:blipFill>
          <a:blip r:embed="rId4"/>
          <a:stretch>
            <a:fillRect/>
          </a:stretch>
        </p:blipFill>
        <p:spPr>
          <a:xfrm>
            <a:off x="7769102" y="1072295"/>
            <a:ext cx="3453179" cy="3165964"/>
          </a:xfrm>
          <a:prstGeom prst="rect">
            <a:avLst/>
          </a:prstGeom>
        </p:spPr>
      </p:pic>
    </p:spTree>
    <p:extLst>
      <p:ext uri="{BB962C8B-B14F-4D97-AF65-F5344CB8AC3E}">
        <p14:creationId xmlns:p14="http://schemas.microsoft.com/office/powerpoint/2010/main" val="33621853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6D9CE6-675D-0856-853A-C217303B52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E02F2A-C613-7980-AAC8-32E26FDAAF3D}"/>
              </a:ext>
            </a:extLst>
          </p:cNvPr>
          <p:cNvSpPr>
            <a:spLocks noGrp="1"/>
          </p:cNvSpPr>
          <p:nvPr>
            <p:ph type="ctrTitle"/>
          </p:nvPr>
        </p:nvSpPr>
        <p:spPr>
          <a:xfrm>
            <a:off x="1482852" y="905256"/>
            <a:ext cx="9226296" cy="1271016"/>
          </a:xfrm>
          <a:noFill/>
        </p:spPr>
        <p:txBody>
          <a:bodyPr>
            <a:normAutofit/>
          </a:bodyPr>
          <a:lstStyle/>
          <a:p>
            <a:r>
              <a:rPr lang="en-US" dirty="0"/>
              <a:t>Summary</a:t>
            </a:r>
            <a:endParaRPr lang="en-US"/>
          </a:p>
        </p:txBody>
      </p:sp>
      <p:sp>
        <p:nvSpPr>
          <p:cNvPr id="3" name="Content Placeholder 2">
            <a:extLst>
              <a:ext uri="{FF2B5EF4-FFF2-40B4-BE49-F238E27FC236}">
                <a16:creationId xmlns:a16="http://schemas.microsoft.com/office/drawing/2014/main" id="{38F70905-979F-C7E7-2D82-74D605BB39DF}"/>
              </a:ext>
            </a:extLst>
          </p:cNvPr>
          <p:cNvSpPr>
            <a:spLocks noGrp="1"/>
          </p:cNvSpPr>
          <p:nvPr>
            <p:ph idx="1"/>
          </p:nvPr>
        </p:nvSpPr>
        <p:spPr>
          <a:xfrm>
            <a:off x="3270973" y="2542970"/>
            <a:ext cx="5486400" cy="3011950"/>
          </a:xfrm>
          <a:noFill/>
        </p:spPr>
        <p:txBody>
          <a:bodyPr vert="horz" lIns="91440" tIns="45720" rIns="91440" bIns="45720" rtlCol="0" anchor="t">
            <a:normAutofit/>
          </a:bodyPr>
          <a:lstStyle/>
          <a:p>
            <a:pPr>
              <a:spcBef>
                <a:spcPct val="20000"/>
              </a:spcBef>
            </a:pPr>
            <a:r>
              <a:rPr lang="en-US" sz="2400" dirty="0">
                <a:solidFill>
                  <a:schemeClr val="tx1"/>
                </a:solidFill>
                <a:latin typeface="Calibri"/>
                <a:ea typeface="Calibri"/>
                <a:cs typeface="Calibri"/>
              </a:rPr>
              <a:t>Data preprocessing (scaling, splitting) is crucial for model performance.</a:t>
            </a:r>
            <a:endParaRPr lang="en-US" sz="2400">
              <a:solidFill>
                <a:schemeClr val="tx1"/>
              </a:solidFill>
              <a:latin typeface="Calibri"/>
              <a:ea typeface="Calibri"/>
              <a:cs typeface="Calibri"/>
            </a:endParaRPr>
          </a:p>
          <a:p>
            <a:pPr>
              <a:spcBef>
                <a:spcPct val="20000"/>
              </a:spcBef>
              <a:buClr>
                <a:srgbClr val="EBC48A"/>
              </a:buClr>
            </a:pPr>
            <a:r>
              <a:rPr lang="en-US" sz="2400" dirty="0">
                <a:solidFill>
                  <a:schemeClr val="tx1"/>
                </a:solidFill>
                <a:latin typeface="Calibri"/>
                <a:ea typeface="Calibri"/>
                <a:cs typeface="Calibri"/>
              </a:rPr>
              <a:t>Regularization helps balance bias and variance to prevent overfitting.</a:t>
            </a:r>
          </a:p>
          <a:p>
            <a:pPr>
              <a:spcBef>
                <a:spcPct val="20000"/>
              </a:spcBef>
              <a:buClr>
                <a:srgbClr val="EBC48A"/>
              </a:buClr>
            </a:pPr>
            <a:r>
              <a:rPr lang="en-US" sz="2400" dirty="0">
                <a:solidFill>
                  <a:schemeClr val="tx1"/>
                </a:solidFill>
                <a:latin typeface="Calibri"/>
                <a:ea typeface="Calibri"/>
                <a:cs typeface="Calibri"/>
              </a:rPr>
              <a:t>Visualization improves understanding of model predictions and limitations.</a:t>
            </a:r>
          </a:p>
          <a:p>
            <a:pPr>
              <a:spcBef>
                <a:spcPct val="20000"/>
              </a:spcBef>
              <a:buClr>
                <a:srgbClr val="EBC48A"/>
              </a:buClr>
            </a:pPr>
            <a:endParaRPr lang="en-US" sz="2400" dirty="0">
              <a:solidFill>
                <a:srgbClr val="FFFFFF"/>
              </a:solidFill>
              <a:latin typeface="Calibri"/>
              <a:ea typeface="Calibri"/>
              <a:cs typeface="Calibri"/>
            </a:endParaRPr>
          </a:p>
          <a:p>
            <a:pPr>
              <a:buClr>
                <a:srgbClr val="EBC48A"/>
              </a:buClr>
            </a:pPr>
            <a:endParaRPr lang="en-US" dirty="0"/>
          </a:p>
          <a:p>
            <a:endParaRPr lang="en-US" dirty="0"/>
          </a:p>
        </p:txBody>
      </p:sp>
    </p:spTree>
    <p:extLst>
      <p:ext uri="{BB962C8B-B14F-4D97-AF65-F5344CB8AC3E}">
        <p14:creationId xmlns:p14="http://schemas.microsoft.com/office/powerpoint/2010/main" val="1224327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ctrTitle"/>
          </p:nvPr>
        </p:nvSpPr>
        <p:spPr>
          <a:xfrm>
            <a:off x="1482852" y="905256"/>
            <a:ext cx="9226296" cy="1271016"/>
          </a:xfrm>
        </p:spPr>
        <p:txBody>
          <a:bodyPr anchor="ctr">
            <a:normAutofit/>
          </a:bodyPr>
          <a:lstStyle/>
          <a:p>
            <a:r>
              <a:rPr lang="en-US" dirty="0"/>
              <a:t>References </a:t>
            </a:r>
          </a:p>
        </p:txBody>
      </p:sp>
      <p:sp>
        <p:nvSpPr>
          <p:cNvPr id="8" name="Content Placeholder 2">
            <a:extLst>
              <a:ext uri="{FF2B5EF4-FFF2-40B4-BE49-F238E27FC236}">
                <a16:creationId xmlns:a16="http://schemas.microsoft.com/office/drawing/2014/main" id="{451B2B3F-54F9-14A1-CE1E-05FE83D03468}"/>
              </a:ext>
            </a:extLst>
          </p:cNvPr>
          <p:cNvSpPr>
            <a:spLocks noGrp="1"/>
          </p:cNvSpPr>
          <p:nvPr>
            <p:ph idx="1"/>
          </p:nvPr>
        </p:nvSpPr>
        <p:spPr>
          <a:xfrm>
            <a:off x="4337773" y="2327968"/>
            <a:ext cx="3511296" cy="3127248"/>
          </a:xfrm>
        </p:spPr>
        <p:txBody>
          <a:bodyPr/>
          <a:lstStyle/>
          <a:p>
            <a:r>
              <a:rPr lang="en-US" dirty="0"/>
              <a:t>Google</a:t>
            </a:r>
          </a:p>
          <a:p>
            <a:pPr>
              <a:buClr>
                <a:srgbClr val="EBC48A"/>
              </a:buClr>
            </a:pPr>
            <a:r>
              <a:rPr lang="en-US" dirty="0"/>
              <a:t>IBM</a:t>
            </a:r>
          </a:p>
        </p:txBody>
      </p:sp>
    </p:spTree>
    <p:extLst>
      <p:ext uri="{BB962C8B-B14F-4D97-AF65-F5344CB8AC3E}">
        <p14:creationId xmlns:p14="http://schemas.microsoft.com/office/powerpoint/2010/main" val="12108021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Bermask PPT">
      <a:dk1>
        <a:srgbClr val="000000"/>
      </a:dk1>
      <a:lt1>
        <a:srgbClr val="FFFFFF"/>
      </a:lt1>
      <a:dk2>
        <a:srgbClr val="353D2D"/>
      </a:dk2>
      <a:lt2>
        <a:srgbClr val="E7E6E6"/>
      </a:lt2>
      <a:accent1>
        <a:srgbClr val="505945"/>
      </a:accent1>
      <a:accent2>
        <a:srgbClr val="77962E"/>
      </a:accent2>
      <a:accent3>
        <a:srgbClr val="D8E6B4"/>
      </a:accent3>
      <a:accent4>
        <a:srgbClr val="B8B5A7"/>
      </a:accent4>
      <a:accent5>
        <a:srgbClr val="EAC188"/>
      </a:accent5>
      <a:accent6>
        <a:srgbClr val="DE9C3C"/>
      </a:accent6>
      <a:hlink>
        <a:srgbClr val="6BA9DA"/>
      </a:hlink>
      <a:folHlink>
        <a:srgbClr val="A0BCD3"/>
      </a:folHlink>
    </a:clrScheme>
    <a:fontScheme name="Custom 37">
      <a:majorFont>
        <a:latin typeface="Bookman Old Style"/>
        <a:ea typeface=""/>
        <a:cs typeface=""/>
      </a:majorFont>
      <a:minorFont>
        <a:latin typeface="Aptos Light"/>
        <a:ea typeface=""/>
        <a:cs typeface=""/>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TM44600913_wac_EF_V8" id="{2251A87C-6C50-40EA-8163-6395ED7C2DEF}" vid="{92320B7D-9170-40C0-A1D4-1F5C282012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BCCCD93-301F-4C8C-9947-21C4279E62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F5A5B28-3D16-4621-8849-6D474A759E2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57D98229-7B95-4B48-98C8-487C48B3172A}">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321</Words>
  <Application>Microsoft Office PowerPoint</Application>
  <PresentationFormat>Widescreen</PresentationFormat>
  <Paragraphs>101</Paragraphs>
  <Slides>8</Slides>
  <Notes>5</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Damask</vt:lpstr>
      <vt:lpstr>Machine Learning Midterm – Group 2</vt:lpstr>
      <vt:lpstr>Purpose</vt:lpstr>
      <vt:lpstr>Data Exploration</vt:lpstr>
      <vt:lpstr>Regression Model (Linear Regression)</vt:lpstr>
      <vt:lpstr>Classification Model – Logistic Regression </vt:lpstr>
      <vt:lpstr>Model Evaluation </vt:lpstr>
      <vt:lpstr>Summary</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319</cp:revision>
  <dcterms:created xsi:type="dcterms:W3CDTF">2025-11-03T19:52:01Z</dcterms:created>
  <dcterms:modified xsi:type="dcterms:W3CDTF">2025-11-05T18:45:57Z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